
<file path=[Content_Types].xml><?xml version="1.0" encoding="utf-8"?>
<Types xmlns="http://schemas.openxmlformats.org/package/2006/content-types">
  <Default Extension="png" ContentType="image/png"/>
  <Default Extension="bin" ContentType="application/vnd.ms-office.activeX"/>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activeX/activeX1.xml" ContentType="application/vnd.ms-office.activeX+xml"/>
  <Override PartName="/ppt/activeX/activeX2.xml" ContentType="application/vnd.ms-office.activeX+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sldIdLst>
    <p:sldId id="256" r:id="rId2"/>
    <p:sldId id="257" r:id="rId3"/>
    <p:sldId id="259" r:id="rId4"/>
    <p:sldId id="260" r:id="rId5"/>
    <p:sldId id="261" r:id="rId6"/>
    <p:sldId id="269" r:id="rId7"/>
    <p:sldId id="270" r:id="rId8"/>
    <p:sldId id="278" r:id="rId9"/>
    <p:sldId id="286" r:id="rId10"/>
    <p:sldId id="271" r:id="rId11"/>
    <p:sldId id="272" r:id="rId12"/>
    <p:sldId id="273" r:id="rId13"/>
    <p:sldId id="274" r:id="rId14"/>
    <p:sldId id="275" r:id="rId15"/>
    <p:sldId id="281" r:id="rId16"/>
    <p:sldId id="282" r:id="rId17"/>
    <p:sldId id="283" r:id="rId18"/>
    <p:sldId id="284" r:id="rId19"/>
    <p:sldId id="285" r:id="rId20"/>
    <p:sldId id="277" r:id="rId21"/>
  </p:sldIdLst>
  <p:sldSz cx="9144000" cy="6858000" type="screen4x3"/>
  <p:notesSz cx="6858000" cy="9144000"/>
  <p:defaultTextStyle>
    <a:defPPr>
      <a:defRPr lang="sk-S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FFCC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Štýl s motívom 1 - zvýrazneni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Štýl s motívom 1 - zvýraznenie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Štýl s motívom 1 - zvýraznenie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Štýl s motívom 1 - zvýrazneni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Štýl s motívom 1 - zvýrazneni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Štýl s motívom 1 - zvýraznenie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redný štý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Stredný štýl 2 - zvýrazneni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Stredný štýl 2 - zvýrazneni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redný štýl 2 - zvýrazneni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6D9F66E-5EB9-4882-86FB-DCBF35E3C3E4}" styleName="Stredný štýl 4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0A1B5D5-9B99-4C35-A422-299274C87663}" styleName="Stredný štýl 1 - zvýraznenie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373" autoAdjust="0"/>
    <p:restoredTop sz="91511" autoAdjust="0"/>
  </p:normalViewPr>
  <p:slideViewPr>
    <p:cSldViewPr>
      <p:cViewPr varScale="1">
        <p:scale>
          <a:sx n="61" d="100"/>
          <a:sy n="61" d="100"/>
        </p:scale>
        <p:origin x="-1138"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lvl1pPr>
              <a:defRPr/>
            </a:lvl1pPr>
          </a:lstStyle>
          <a:p>
            <a:pPr>
              <a:defRPr/>
            </a:pPr>
            <a:fld id="{C28AE856-146A-4946-975B-BD60488934E7}" type="datetimeFigureOut">
              <a:rPr lang="sk-SK"/>
              <a:pPr>
                <a:defRPr/>
              </a:pPr>
              <a:t>5.6.2014</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70F283C1-0E52-4DFE-820C-A92DFEAD07A0}" type="slidenum">
              <a:rPr lang="sk-SK"/>
              <a:pPr>
                <a:defRPr/>
              </a:pPr>
              <a:t>‹#›</a:t>
            </a:fld>
            <a:endParaRPr lang="sk-SK" dirty="0"/>
          </a:p>
        </p:txBody>
      </p:sp>
    </p:spTree>
    <p:extLst>
      <p:ext uri="{BB962C8B-B14F-4D97-AF65-F5344CB8AC3E}">
        <p14:creationId xmlns:p14="http://schemas.microsoft.com/office/powerpoint/2010/main" val="1855806260"/>
      </p:ext>
    </p:extLst>
  </p:cSld>
  <p:clrMapOvr>
    <a:masterClrMapping/>
  </p:clrMapOvr>
  <p:transition spd="slow" advClick="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DB4326D-A8B1-45EE-82ED-37BBAA08733A}" type="datetimeFigureOut">
              <a:rPr lang="sk-SK"/>
              <a:pPr>
                <a:defRPr/>
              </a:pPr>
              <a:t>5.6.2014</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599C7228-819D-4B58-B083-84D19AF6B9D9}" type="slidenum">
              <a:rPr lang="sk-SK"/>
              <a:pPr>
                <a:defRPr/>
              </a:pPr>
              <a:t>‹#›</a:t>
            </a:fld>
            <a:endParaRPr lang="sk-SK" dirty="0"/>
          </a:p>
        </p:txBody>
      </p:sp>
    </p:spTree>
    <p:extLst>
      <p:ext uri="{BB962C8B-B14F-4D97-AF65-F5344CB8AC3E}">
        <p14:creationId xmlns:p14="http://schemas.microsoft.com/office/powerpoint/2010/main" val="3970503269"/>
      </p:ext>
    </p:extLst>
  </p:cSld>
  <p:clrMapOvr>
    <a:masterClrMapping/>
  </p:clrMapOvr>
  <p:transition spd="slow" advClick="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CF1761AC-BC29-4BF6-94D1-DF0CFA114016}" type="datetimeFigureOut">
              <a:rPr lang="sk-SK"/>
              <a:pPr>
                <a:defRPr/>
              </a:pPr>
              <a:t>5.6.2014</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A1BE61E7-5AA4-40B2-AA36-569588D29CC0}" type="slidenum">
              <a:rPr lang="sk-SK"/>
              <a:pPr>
                <a:defRPr/>
              </a:pPr>
              <a:t>‹#›</a:t>
            </a:fld>
            <a:endParaRPr lang="sk-SK" dirty="0"/>
          </a:p>
        </p:txBody>
      </p:sp>
    </p:spTree>
    <p:extLst>
      <p:ext uri="{BB962C8B-B14F-4D97-AF65-F5344CB8AC3E}">
        <p14:creationId xmlns:p14="http://schemas.microsoft.com/office/powerpoint/2010/main" val="417893910"/>
      </p:ext>
    </p:extLst>
  </p:cSld>
  <p:clrMapOvr>
    <a:masterClrMapping/>
  </p:clrMapOvr>
  <p:transition spd="slow" advClick="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Nadpis a obsah nad text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7105650" cy="1143000"/>
          </a:xfrm>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8229600" cy="21859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3938588"/>
            <a:ext cx="8229600" cy="2187575"/>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A7AB4488-CD42-436A-A620-EC18625256D4}" type="datetimeFigureOut">
              <a:rPr lang="sk-SK"/>
              <a:pPr>
                <a:defRPr/>
              </a:pPr>
              <a:t>5.6.2014</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7FF720A3-9032-4902-B2E0-CF591742181C}" type="slidenum">
              <a:rPr lang="sk-SK"/>
              <a:pPr>
                <a:defRPr/>
              </a:pPr>
              <a:t>‹#›</a:t>
            </a:fld>
            <a:endParaRPr lang="sk-SK" dirty="0"/>
          </a:p>
        </p:txBody>
      </p:sp>
    </p:spTree>
    <p:extLst>
      <p:ext uri="{BB962C8B-B14F-4D97-AF65-F5344CB8AC3E}">
        <p14:creationId xmlns:p14="http://schemas.microsoft.com/office/powerpoint/2010/main" val="3601889078"/>
      </p:ext>
    </p:extLst>
  </p:cSld>
  <p:clrMapOvr>
    <a:masterClrMapping/>
  </p:clrMapOvr>
  <p:transition spd="slow" advClick="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lvl1pPr>
              <a:defRPr/>
            </a:lvl1pPr>
          </a:lstStyle>
          <a:p>
            <a:pPr>
              <a:defRPr/>
            </a:pPr>
            <a:fld id="{7939D4C1-31AB-4118-8EBD-D61706CEAEA4}" type="datetimeFigureOut">
              <a:rPr lang="sk-SK"/>
              <a:pPr>
                <a:defRPr/>
              </a:pPr>
              <a:t>5.6.2014</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57B48036-2C71-4DB4-890F-CD33151888FD}" type="slidenum">
              <a:rPr lang="sk-SK"/>
              <a:pPr>
                <a:defRPr/>
              </a:pPr>
              <a:t>‹#›</a:t>
            </a:fld>
            <a:endParaRPr lang="sk-SK" dirty="0"/>
          </a:p>
        </p:txBody>
      </p:sp>
    </p:spTree>
    <p:extLst>
      <p:ext uri="{BB962C8B-B14F-4D97-AF65-F5344CB8AC3E}">
        <p14:creationId xmlns:p14="http://schemas.microsoft.com/office/powerpoint/2010/main" val="982348721"/>
      </p:ext>
    </p:extLst>
  </p:cSld>
  <p:clrMapOvr>
    <a:masterClrMapping/>
  </p:clrMapOvr>
  <p:transition spd="slow" advClick="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lvl1pPr>
              <a:defRPr/>
            </a:lvl1pPr>
          </a:lstStyle>
          <a:p>
            <a:pPr>
              <a:defRPr/>
            </a:pPr>
            <a:fld id="{7244DEB9-9CCA-4C16-BEE9-B535E939B14E}" type="datetimeFigureOut">
              <a:rPr lang="sk-SK"/>
              <a:pPr>
                <a:defRPr/>
              </a:pPr>
              <a:t>5.6.2014</a:t>
            </a:fld>
            <a:endParaRPr lang="sk-SK"/>
          </a:p>
        </p:txBody>
      </p:sp>
      <p:sp>
        <p:nvSpPr>
          <p:cNvPr id="5" name="Zástupný symbol päty 4"/>
          <p:cNvSpPr>
            <a:spLocks noGrp="1"/>
          </p:cNvSpPr>
          <p:nvPr>
            <p:ph type="ftr" sz="quarter" idx="11"/>
          </p:nvPr>
        </p:nvSpPr>
        <p:spPr/>
        <p:txBody>
          <a:bodyPr/>
          <a:lstStyle>
            <a:lvl1pPr>
              <a:defRPr/>
            </a:lvl1pPr>
          </a:lstStyle>
          <a:p>
            <a:pPr>
              <a:defRPr/>
            </a:pPr>
            <a:endParaRPr lang="sk-SK"/>
          </a:p>
        </p:txBody>
      </p:sp>
      <p:sp>
        <p:nvSpPr>
          <p:cNvPr id="6" name="Zástupný symbol čísla snímky 5"/>
          <p:cNvSpPr>
            <a:spLocks noGrp="1"/>
          </p:cNvSpPr>
          <p:nvPr>
            <p:ph type="sldNum" sz="quarter" idx="12"/>
          </p:nvPr>
        </p:nvSpPr>
        <p:spPr/>
        <p:txBody>
          <a:bodyPr/>
          <a:lstStyle>
            <a:lvl1pPr>
              <a:defRPr/>
            </a:lvl1pPr>
          </a:lstStyle>
          <a:p>
            <a:pPr>
              <a:defRPr/>
            </a:pPr>
            <a:fld id="{AFF60B23-8901-440A-B74E-984D23E2125A}" type="slidenum">
              <a:rPr lang="sk-SK"/>
              <a:pPr>
                <a:defRPr/>
              </a:pPr>
              <a:t>‹#›</a:t>
            </a:fld>
            <a:endParaRPr lang="sk-SK" dirty="0"/>
          </a:p>
        </p:txBody>
      </p:sp>
    </p:spTree>
    <p:extLst>
      <p:ext uri="{BB962C8B-B14F-4D97-AF65-F5344CB8AC3E}">
        <p14:creationId xmlns:p14="http://schemas.microsoft.com/office/powerpoint/2010/main" val="3767321990"/>
      </p:ext>
    </p:extLst>
  </p:cSld>
  <p:clrMapOvr>
    <a:masterClrMapping/>
  </p:clrMapOvr>
  <p:transition spd="slow" advClick="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3"/>
          <p:cNvSpPr>
            <a:spLocks noGrp="1"/>
          </p:cNvSpPr>
          <p:nvPr>
            <p:ph type="dt" sz="half" idx="10"/>
          </p:nvPr>
        </p:nvSpPr>
        <p:spPr/>
        <p:txBody>
          <a:bodyPr/>
          <a:lstStyle>
            <a:lvl1pPr>
              <a:defRPr/>
            </a:lvl1pPr>
          </a:lstStyle>
          <a:p>
            <a:pPr>
              <a:defRPr/>
            </a:pPr>
            <a:fld id="{6AA16451-9552-4736-A88B-1E7829A18B80}" type="datetimeFigureOut">
              <a:rPr lang="sk-SK"/>
              <a:pPr>
                <a:defRPr/>
              </a:pPr>
              <a:t>5.6.2014</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1C1E4562-21B6-41F0-AAD9-3A1849F6653D}" type="slidenum">
              <a:rPr lang="sk-SK"/>
              <a:pPr>
                <a:defRPr/>
              </a:pPr>
              <a:t>‹#›</a:t>
            </a:fld>
            <a:endParaRPr lang="sk-SK" dirty="0"/>
          </a:p>
        </p:txBody>
      </p:sp>
    </p:spTree>
    <p:extLst>
      <p:ext uri="{BB962C8B-B14F-4D97-AF65-F5344CB8AC3E}">
        <p14:creationId xmlns:p14="http://schemas.microsoft.com/office/powerpoint/2010/main" val="1850249432"/>
      </p:ext>
    </p:extLst>
  </p:cSld>
  <p:clrMapOvr>
    <a:masterClrMapping/>
  </p:clrMapOvr>
  <p:transition spd="slow" advClick="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3"/>
          <p:cNvSpPr>
            <a:spLocks noGrp="1"/>
          </p:cNvSpPr>
          <p:nvPr>
            <p:ph type="dt" sz="half" idx="10"/>
          </p:nvPr>
        </p:nvSpPr>
        <p:spPr/>
        <p:txBody>
          <a:bodyPr/>
          <a:lstStyle>
            <a:lvl1pPr>
              <a:defRPr/>
            </a:lvl1pPr>
          </a:lstStyle>
          <a:p>
            <a:pPr>
              <a:defRPr/>
            </a:pPr>
            <a:fld id="{E238228B-A3BB-4619-A92D-059726D5BEA2}" type="datetimeFigureOut">
              <a:rPr lang="sk-SK"/>
              <a:pPr>
                <a:defRPr/>
              </a:pPr>
              <a:t>5.6.2014</a:t>
            </a:fld>
            <a:endParaRPr lang="sk-SK"/>
          </a:p>
        </p:txBody>
      </p:sp>
      <p:sp>
        <p:nvSpPr>
          <p:cNvPr id="8" name="Zástupný symbol päty 4"/>
          <p:cNvSpPr>
            <a:spLocks noGrp="1"/>
          </p:cNvSpPr>
          <p:nvPr>
            <p:ph type="ftr" sz="quarter" idx="11"/>
          </p:nvPr>
        </p:nvSpPr>
        <p:spPr/>
        <p:txBody>
          <a:bodyPr/>
          <a:lstStyle>
            <a:lvl1pPr>
              <a:defRPr/>
            </a:lvl1pPr>
          </a:lstStyle>
          <a:p>
            <a:pPr>
              <a:defRPr/>
            </a:pPr>
            <a:endParaRPr lang="sk-SK"/>
          </a:p>
        </p:txBody>
      </p:sp>
      <p:sp>
        <p:nvSpPr>
          <p:cNvPr id="9" name="Zástupný symbol čísla snímky 5"/>
          <p:cNvSpPr>
            <a:spLocks noGrp="1"/>
          </p:cNvSpPr>
          <p:nvPr>
            <p:ph type="sldNum" sz="quarter" idx="12"/>
          </p:nvPr>
        </p:nvSpPr>
        <p:spPr/>
        <p:txBody>
          <a:bodyPr/>
          <a:lstStyle>
            <a:lvl1pPr>
              <a:defRPr/>
            </a:lvl1pPr>
          </a:lstStyle>
          <a:p>
            <a:pPr>
              <a:defRPr/>
            </a:pPr>
            <a:fld id="{A60572B7-D78A-41C8-86EF-5A65D7BA6577}" type="slidenum">
              <a:rPr lang="sk-SK"/>
              <a:pPr>
                <a:defRPr/>
              </a:pPr>
              <a:t>‹#›</a:t>
            </a:fld>
            <a:endParaRPr lang="sk-SK" dirty="0"/>
          </a:p>
        </p:txBody>
      </p:sp>
    </p:spTree>
    <p:extLst>
      <p:ext uri="{BB962C8B-B14F-4D97-AF65-F5344CB8AC3E}">
        <p14:creationId xmlns:p14="http://schemas.microsoft.com/office/powerpoint/2010/main" val="2639091176"/>
      </p:ext>
    </p:extLst>
  </p:cSld>
  <p:clrMapOvr>
    <a:masterClrMapping/>
  </p:clrMapOvr>
  <p:transition spd="slow" advClick="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3"/>
          <p:cNvSpPr>
            <a:spLocks noGrp="1"/>
          </p:cNvSpPr>
          <p:nvPr>
            <p:ph type="dt" sz="half" idx="10"/>
          </p:nvPr>
        </p:nvSpPr>
        <p:spPr/>
        <p:txBody>
          <a:bodyPr/>
          <a:lstStyle>
            <a:lvl1pPr>
              <a:defRPr/>
            </a:lvl1pPr>
          </a:lstStyle>
          <a:p>
            <a:pPr>
              <a:defRPr/>
            </a:pPr>
            <a:fld id="{E200DFF6-50AB-498F-B152-A4640AAB7793}" type="datetimeFigureOut">
              <a:rPr lang="sk-SK"/>
              <a:pPr>
                <a:defRPr/>
              </a:pPr>
              <a:t>5.6.2014</a:t>
            </a:fld>
            <a:endParaRPr lang="sk-SK"/>
          </a:p>
        </p:txBody>
      </p:sp>
      <p:sp>
        <p:nvSpPr>
          <p:cNvPr id="4" name="Zástupný symbol päty 4"/>
          <p:cNvSpPr>
            <a:spLocks noGrp="1"/>
          </p:cNvSpPr>
          <p:nvPr>
            <p:ph type="ftr" sz="quarter" idx="11"/>
          </p:nvPr>
        </p:nvSpPr>
        <p:spPr/>
        <p:txBody>
          <a:bodyPr/>
          <a:lstStyle>
            <a:lvl1pPr>
              <a:defRPr/>
            </a:lvl1pPr>
          </a:lstStyle>
          <a:p>
            <a:pPr>
              <a:defRPr/>
            </a:pPr>
            <a:endParaRPr lang="sk-SK"/>
          </a:p>
        </p:txBody>
      </p:sp>
      <p:sp>
        <p:nvSpPr>
          <p:cNvPr id="5" name="Zástupný symbol čísla snímky 5"/>
          <p:cNvSpPr>
            <a:spLocks noGrp="1"/>
          </p:cNvSpPr>
          <p:nvPr>
            <p:ph type="sldNum" sz="quarter" idx="12"/>
          </p:nvPr>
        </p:nvSpPr>
        <p:spPr/>
        <p:txBody>
          <a:bodyPr/>
          <a:lstStyle>
            <a:lvl1pPr>
              <a:defRPr/>
            </a:lvl1pPr>
          </a:lstStyle>
          <a:p>
            <a:pPr>
              <a:defRPr/>
            </a:pPr>
            <a:fld id="{5A92A358-793D-4E12-B88C-103D16BE36FD}" type="slidenum">
              <a:rPr lang="sk-SK"/>
              <a:pPr>
                <a:defRPr/>
              </a:pPr>
              <a:t>‹#›</a:t>
            </a:fld>
            <a:endParaRPr lang="sk-SK" dirty="0"/>
          </a:p>
        </p:txBody>
      </p:sp>
    </p:spTree>
    <p:extLst>
      <p:ext uri="{BB962C8B-B14F-4D97-AF65-F5344CB8AC3E}">
        <p14:creationId xmlns:p14="http://schemas.microsoft.com/office/powerpoint/2010/main" val="191434172"/>
      </p:ext>
    </p:extLst>
  </p:cSld>
  <p:clrMapOvr>
    <a:masterClrMapping/>
  </p:clrMapOvr>
  <p:transition spd="slow" advClick="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3"/>
          <p:cNvSpPr>
            <a:spLocks noGrp="1"/>
          </p:cNvSpPr>
          <p:nvPr>
            <p:ph type="dt" sz="half" idx="10"/>
          </p:nvPr>
        </p:nvSpPr>
        <p:spPr/>
        <p:txBody>
          <a:bodyPr/>
          <a:lstStyle>
            <a:lvl1pPr>
              <a:defRPr/>
            </a:lvl1pPr>
          </a:lstStyle>
          <a:p>
            <a:pPr>
              <a:defRPr/>
            </a:pPr>
            <a:fld id="{651DAFE6-87AC-4857-8C5C-FB4FC004517D}" type="datetimeFigureOut">
              <a:rPr lang="sk-SK"/>
              <a:pPr>
                <a:defRPr/>
              </a:pPr>
              <a:t>5.6.2014</a:t>
            </a:fld>
            <a:endParaRPr lang="sk-SK"/>
          </a:p>
        </p:txBody>
      </p:sp>
      <p:sp>
        <p:nvSpPr>
          <p:cNvPr id="3" name="Zástupný symbol päty 4"/>
          <p:cNvSpPr>
            <a:spLocks noGrp="1"/>
          </p:cNvSpPr>
          <p:nvPr>
            <p:ph type="ftr" sz="quarter" idx="11"/>
          </p:nvPr>
        </p:nvSpPr>
        <p:spPr/>
        <p:txBody>
          <a:bodyPr/>
          <a:lstStyle>
            <a:lvl1pPr>
              <a:defRPr/>
            </a:lvl1pPr>
          </a:lstStyle>
          <a:p>
            <a:pPr>
              <a:defRPr/>
            </a:pPr>
            <a:endParaRPr lang="sk-SK"/>
          </a:p>
        </p:txBody>
      </p:sp>
      <p:sp>
        <p:nvSpPr>
          <p:cNvPr id="4" name="Zástupný symbol čísla snímky 5"/>
          <p:cNvSpPr>
            <a:spLocks noGrp="1"/>
          </p:cNvSpPr>
          <p:nvPr>
            <p:ph type="sldNum" sz="quarter" idx="12"/>
          </p:nvPr>
        </p:nvSpPr>
        <p:spPr/>
        <p:txBody>
          <a:bodyPr/>
          <a:lstStyle>
            <a:lvl1pPr>
              <a:defRPr/>
            </a:lvl1pPr>
          </a:lstStyle>
          <a:p>
            <a:pPr>
              <a:defRPr/>
            </a:pPr>
            <a:fld id="{B464F273-8BBD-4A4F-A6A6-DCFFD368DA1E}" type="slidenum">
              <a:rPr lang="sk-SK"/>
              <a:pPr>
                <a:defRPr/>
              </a:pPr>
              <a:t>‹#›</a:t>
            </a:fld>
            <a:endParaRPr lang="sk-SK" dirty="0"/>
          </a:p>
        </p:txBody>
      </p:sp>
    </p:spTree>
    <p:extLst>
      <p:ext uri="{BB962C8B-B14F-4D97-AF65-F5344CB8AC3E}">
        <p14:creationId xmlns:p14="http://schemas.microsoft.com/office/powerpoint/2010/main" val="2101557890"/>
      </p:ext>
    </p:extLst>
  </p:cSld>
  <p:clrMapOvr>
    <a:masterClrMapping/>
  </p:clrMapOvr>
  <p:transition spd="slow" advClick="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3"/>
          <p:cNvSpPr>
            <a:spLocks noGrp="1"/>
          </p:cNvSpPr>
          <p:nvPr>
            <p:ph type="dt" sz="half" idx="10"/>
          </p:nvPr>
        </p:nvSpPr>
        <p:spPr/>
        <p:txBody>
          <a:bodyPr/>
          <a:lstStyle>
            <a:lvl1pPr>
              <a:defRPr/>
            </a:lvl1pPr>
          </a:lstStyle>
          <a:p>
            <a:pPr>
              <a:defRPr/>
            </a:pPr>
            <a:fld id="{BD8200A5-B2C1-4E07-8B22-F9C8088E7753}" type="datetimeFigureOut">
              <a:rPr lang="sk-SK"/>
              <a:pPr>
                <a:defRPr/>
              </a:pPr>
              <a:t>5.6.2014</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44928302-5B48-47A4-BD85-7581933C100F}" type="slidenum">
              <a:rPr lang="sk-SK"/>
              <a:pPr>
                <a:defRPr/>
              </a:pPr>
              <a:t>‹#›</a:t>
            </a:fld>
            <a:endParaRPr lang="sk-SK" dirty="0"/>
          </a:p>
        </p:txBody>
      </p:sp>
    </p:spTree>
    <p:extLst>
      <p:ext uri="{BB962C8B-B14F-4D97-AF65-F5344CB8AC3E}">
        <p14:creationId xmlns:p14="http://schemas.microsoft.com/office/powerpoint/2010/main" val="1789249572"/>
      </p:ext>
    </p:extLst>
  </p:cSld>
  <p:clrMapOvr>
    <a:masterClrMapping/>
  </p:clrMapOvr>
  <p:transition spd="slow" advClick="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k-SK" noProof="0"/>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3"/>
          <p:cNvSpPr>
            <a:spLocks noGrp="1"/>
          </p:cNvSpPr>
          <p:nvPr>
            <p:ph type="dt" sz="half" idx="10"/>
          </p:nvPr>
        </p:nvSpPr>
        <p:spPr/>
        <p:txBody>
          <a:bodyPr/>
          <a:lstStyle>
            <a:lvl1pPr>
              <a:defRPr/>
            </a:lvl1pPr>
          </a:lstStyle>
          <a:p>
            <a:pPr>
              <a:defRPr/>
            </a:pPr>
            <a:fld id="{6B2447FC-3FA6-4306-94CB-4AFD84E58972}" type="datetimeFigureOut">
              <a:rPr lang="sk-SK"/>
              <a:pPr>
                <a:defRPr/>
              </a:pPr>
              <a:t>5.6.2014</a:t>
            </a:fld>
            <a:endParaRPr lang="sk-SK"/>
          </a:p>
        </p:txBody>
      </p:sp>
      <p:sp>
        <p:nvSpPr>
          <p:cNvPr id="6" name="Zástupný symbol päty 4"/>
          <p:cNvSpPr>
            <a:spLocks noGrp="1"/>
          </p:cNvSpPr>
          <p:nvPr>
            <p:ph type="ftr" sz="quarter" idx="11"/>
          </p:nvPr>
        </p:nvSpPr>
        <p:spPr/>
        <p:txBody>
          <a:bodyPr/>
          <a:lstStyle>
            <a:lvl1pPr>
              <a:defRPr/>
            </a:lvl1pPr>
          </a:lstStyle>
          <a:p>
            <a:pPr>
              <a:defRPr/>
            </a:pPr>
            <a:endParaRPr lang="sk-SK"/>
          </a:p>
        </p:txBody>
      </p:sp>
      <p:sp>
        <p:nvSpPr>
          <p:cNvPr id="7" name="Zástupný symbol čísla snímky 5"/>
          <p:cNvSpPr>
            <a:spLocks noGrp="1"/>
          </p:cNvSpPr>
          <p:nvPr>
            <p:ph type="sldNum" sz="quarter" idx="12"/>
          </p:nvPr>
        </p:nvSpPr>
        <p:spPr/>
        <p:txBody>
          <a:bodyPr/>
          <a:lstStyle>
            <a:lvl1pPr>
              <a:defRPr/>
            </a:lvl1pPr>
          </a:lstStyle>
          <a:p>
            <a:pPr>
              <a:defRPr/>
            </a:pPr>
            <a:fld id="{F337A56E-9258-4FD5-9ECF-8F17A445E524}" type="slidenum">
              <a:rPr lang="sk-SK"/>
              <a:pPr>
                <a:defRPr/>
              </a:pPr>
              <a:t>‹#›</a:t>
            </a:fld>
            <a:endParaRPr lang="sk-SK" dirty="0"/>
          </a:p>
        </p:txBody>
      </p:sp>
    </p:spTree>
    <p:extLst>
      <p:ext uri="{BB962C8B-B14F-4D97-AF65-F5344CB8AC3E}">
        <p14:creationId xmlns:p14="http://schemas.microsoft.com/office/powerpoint/2010/main" val="3348038905"/>
      </p:ext>
    </p:extLst>
  </p:cSld>
  <p:clrMapOvr>
    <a:masterClrMapping/>
  </p:clrMapOvr>
  <p:transition spd="slow" advClick="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tile tx="0" ty="0" sx="100000" sy="100000" flip="none" algn="tl"/>
        </a:blipFill>
        <a:effectLst/>
      </p:bgPr>
    </p:bg>
    <p:spTree>
      <p:nvGrpSpPr>
        <p:cNvPr id="1" name=""/>
        <p:cNvGrpSpPr/>
        <p:nvPr/>
      </p:nvGrpSpPr>
      <p:grpSpPr>
        <a:xfrm>
          <a:off x="0" y="0"/>
          <a:ext cx="0" cy="0"/>
          <a:chOff x="0" y="0"/>
          <a:chExt cx="0" cy="0"/>
        </a:xfrm>
      </p:grpSpPr>
      <p:sp>
        <p:nvSpPr>
          <p:cNvPr id="2050" name="Zástupný symbol nadpisu 1"/>
          <p:cNvSpPr>
            <a:spLocks noGrp="1"/>
          </p:cNvSpPr>
          <p:nvPr>
            <p:ph type="title"/>
          </p:nvPr>
        </p:nvSpPr>
        <p:spPr bwMode="auto">
          <a:xfrm>
            <a:off x="457200" y="274638"/>
            <a:ext cx="71056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smtClean="0"/>
              <a:t>Upravte štýly predlohy textu</a:t>
            </a:r>
          </a:p>
        </p:txBody>
      </p:sp>
      <p:sp>
        <p:nvSpPr>
          <p:cNvPr id="2051" name="Zástupný symbol textu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smtClean="0"/>
              <a:t>Upravte štýl predlohy textu.</a:t>
            </a:r>
          </a:p>
          <a:p>
            <a:pPr lvl="1"/>
            <a:r>
              <a:rPr lang="sk-SK" altLang="sk-SK" smtClean="0"/>
              <a:t>Druhá úroveň</a:t>
            </a:r>
          </a:p>
          <a:p>
            <a:pPr lvl="2"/>
            <a:r>
              <a:rPr lang="sk-SK" altLang="sk-SK" smtClean="0"/>
              <a:t>Tretia úroveň</a:t>
            </a:r>
          </a:p>
          <a:p>
            <a:pPr lvl="3"/>
            <a:r>
              <a:rPr lang="sk-SK" altLang="sk-SK" smtClean="0"/>
              <a:t>Štvrtá úroveň</a:t>
            </a:r>
          </a:p>
          <a:p>
            <a:pPr lvl="4"/>
            <a:r>
              <a:rPr lang="sk-SK" altLang="sk-SK" smtClean="0"/>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5A6CA17F-60B1-46AF-91F9-3FAAA39B6BBC}" type="datetimeFigureOut">
              <a:rPr lang="sk-SK"/>
              <a:pPr>
                <a:defRPr/>
              </a:pPr>
              <a:t>5.6.2014</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sk-SK"/>
          </a:p>
        </p:txBody>
      </p:sp>
      <p:sp>
        <p:nvSpPr>
          <p:cNvPr id="6" name="Zástupný symbol čísla snímky 5"/>
          <p:cNvSpPr>
            <a:spLocks noGrp="1"/>
          </p:cNvSpPr>
          <p:nvPr>
            <p:ph type="sldNum" sz="quarter" idx="4"/>
          </p:nvPr>
        </p:nvSpPr>
        <p:spPr>
          <a:xfrm>
            <a:off x="6553200" y="6356350"/>
            <a:ext cx="100965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941CDE2C-62FA-419C-BE41-C352DB98F915}" type="slidenum">
              <a:rPr lang="sk-SK"/>
              <a:pPr>
                <a:defRPr/>
              </a:pPr>
              <a:t>‹#›</a:t>
            </a:fld>
            <a:endParaRPr lang="sk-SK" dirty="0"/>
          </a:p>
        </p:txBody>
      </p:sp>
      <p:sp>
        <p:nvSpPr>
          <p:cNvPr id="7" name="Obdĺžnik so šikmým zaobleným rohom 6">
            <a:hlinkClick r:id="" action="ppaction://hlinkshowjump?jump=endshow"/>
          </p:cNvPr>
          <p:cNvSpPr/>
          <p:nvPr userDrawn="1"/>
        </p:nvSpPr>
        <p:spPr>
          <a:xfrm>
            <a:off x="8244000" y="6273053"/>
            <a:ext cx="900000" cy="540321"/>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1800" b="1" kern="1200" dirty="0" smtClean="0">
                <a:solidFill>
                  <a:schemeClr val="tx1"/>
                </a:solidFill>
                <a:effectLst/>
                <a:latin typeface="+mn-lt"/>
                <a:ea typeface="+mn-ea"/>
                <a:cs typeface="+mn-cs"/>
              </a:rPr>
              <a:t>Ende</a:t>
            </a:r>
            <a:endParaRPr lang="sk-SK" sz="1800" b="1" kern="1200" dirty="0">
              <a:solidFill>
                <a:schemeClr val="tx1"/>
              </a:solidFill>
              <a:effectLst/>
              <a:latin typeface="+mn-lt"/>
              <a:ea typeface="+mn-ea"/>
              <a:cs typeface="+mn-cs"/>
            </a:endParaRPr>
          </a:p>
        </p:txBody>
      </p:sp>
      <p:sp>
        <p:nvSpPr>
          <p:cNvPr id="8" name="Obdĺžnik so šikmým zaobleným rohom 7">
            <a:hlinkClick r:id="" action="ppaction://hlinkshowjump?jump=previousslide"/>
          </p:cNvPr>
          <p:cNvSpPr/>
          <p:nvPr userDrawn="1"/>
        </p:nvSpPr>
        <p:spPr>
          <a:xfrm>
            <a:off x="8244000" y="5598265"/>
            <a:ext cx="900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1800" b="1" kern="1200" dirty="0" err="1" smtClean="0">
                <a:solidFill>
                  <a:schemeClr val="tx1"/>
                </a:solidFill>
                <a:effectLst/>
                <a:latin typeface="+mn-lt"/>
                <a:ea typeface="+mn-ea"/>
                <a:cs typeface="+mn-cs"/>
              </a:rPr>
              <a:t>Zurück</a:t>
            </a:r>
            <a:endParaRPr lang="sk-SK" sz="1800" b="1" kern="1200" dirty="0">
              <a:solidFill>
                <a:schemeClr val="tx1"/>
              </a:solidFill>
              <a:effectLst/>
              <a:latin typeface="+mn-lt"/>
              <a:ea typeface="+mn-ea"/>
              <a:cs typeface="+mn-cs"/>
            </a:endParaRPr>
          </a:p>
        </p:txBody>
      </p:sp>
      <p:sp>
        <p:nvSpPr>
          <p:cNvPr id="9" name="Obdĺžnik so šikmým zaobleným rohom 8">
            <a:hlinkClick r:id="" action="ppaction://hlinkshowjump?jump=nextslide"/>
          </p:cNvPr>
          <p:cNvSpPr/>
          <p:nvPr userDrawn="1"/>
        </p:nvSpPr>
        <p:spPr>
          <a:xfrm>
            <a:off x="8244000" y="4941168"/>
            <a:ext cx="900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1800" b="1" kern="1200" dirty="0" err="1" smtClean="0">
                <a:solidFill>
                  <a:schemeClr val="tx1"/>
                </a:solidFill>
                <a:effectLst/>
                <a:latin typeface="+mn-lt"/>
                <a:ea typeface="+mn-ea"/>
                <a:cs typeface="+mn-cs"/>
              </a:rPr>
              <a:t>Weiter</a:t>
            </a:r>
            <a:endParaRPr lang="sk-SK" b="1" dirty="0">
              <a:solidFill>
                <a:schemeClr val="tx1"/>
              </a:solidFill>
            </a:endParaRPr>
          </a:p>
        </p:txBody>
      </p:sp>
      <p:pic>
        <p:nvPicPr>
          <p:cNvPr id="11" name="Picture 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562850" y="7938"/>
            <a:ext cx="1547813" cy="6842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2.vml"/><Relationship Id="rId5" Type="http://schemas.openxmlformats.org/officeDocument/2006/relationships/image" Target="../media/image11.wmf"/><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4.xml"/><Relationship Id="rId7" Type="http://schemas.openxmlformats.org/officeDocument/2006/relationships/slide" Target="slide15.xml"/><Relationship Id="rId2" Type="http://schemas.openxmlformats.org/officeDocument/2006/relationships/slide" Target="slide3.xml"/><Relationship Id="rId1" Type="http://schemas.openxmlformats.org/officeDocument/2006/relationships/slideLayout" Target="../slideLayouts/slideLayout6.xml"/><Relationship Id="rId6" Type="http://schemas.openxmlformats.org/officeDocument/2006/relationships/slide" Target="slide8.xml"/><Relationship Id="rId5" Type="http://schemas.openxmlformats.org/officeDocument/2006/relationships/slide" Target="slide6.xml"/><Relationship Id="rId4" Type="http://schemas.openxmlformats.org/officeDocument/2006/relationships/slide" Target="slide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 Target="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 Target="slide2.xml"/><Relationship Id="rId1" Type="http://schemas.openxmlformats.org/officeDocument/2006/relationships/slideLayout" Target="../slideLayouts/slideLayout6.xml"/><Relationship Id="rId4" Type="http://schemas.openxmlformats.org/officeDocument/2006/relationships/image" Target="https://encrypted-tbn3.gstatic.com/images?q=tbn:ANd9GcSPbClCfkWHJn6dm4NGbFoVEOuHevkO-JtyAkiRU1jwoEJ55M5yt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 Target="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infopoint-europa.de/hallo-europa/symbole"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image" Target="../media/image9.wmf"/><Relationship Id="rId5" Type="http://schemas.openxmlformats.org/officeDocument/2006/relationships/image" Target="../media/image8.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2492777"/>
            <a:ext cx="8527784" cy="2232367"/>
          </a:xfrm>
          <a:extLst/>
        </p:spPr>
        <p:style>
          <a:lnRef idx="0">
            <a:schemeClr val="accent6"/>
          </a:lnRef>
          <a:fillRef idx="3">
            <a:schemeClr val="accent6"/>
          </a:fillRef>
          <a:effectRef idx="3">
            <a:schemeClr val="accent6"/>
          </a:effectRef>
          <a:fontRef idx="minor">
            <a:schemeClr val="lt1"/>
          </a:fontRef>
        </p:style>
        <p:txBody>
          <a:bodyPr rtlCol="0">
            <a:normAutofit lnSpcReduction="10000"/>
          </a:bodyPr>
          <a:lstStyle/>
          <a:p>
            <a:pPr eaLnBrk="1" fontAlgn="auto" hangingPunct="1">
              <a:spcAft>
                <a:spcPts val="0"/>
              </a:spcAft>
              <a:buFont typeface="Arial" panose="020B0604020202020204" pitchFamily="34" charset="0"/>
              <a:buNone/>
              <a:defRPr/>
            </a:pPr>
            <a:endParaRPr lang="sk-SK" dirty="0" smtClean="0">
              <a:solidFill>
                <a:srgbClr val="FF0000"/>
              </a:solidFill>
            </a:endParaRPr>
          </a:p>
          <a:p>
            <a:pPr eaLnBrk="1" fontAlgn="auto" hangingPunct="1">
              <a:spcAft>
                <a:spcPts val="0"/>
              </a:spcAft>
              <a:buFont typeface="Arial" panose="020B0604020202020204" pitchFamily="34" charset="0"/>
              <a:buNone/>
              <a:defRPr/>
            </a:pPr>
            <a:r>
              <a:rPr lang="sk-SK" sz="5400" b="1" dirty="0" smtClean="0">
                <a:solidFill>
                  <a:srgbClr val="7030A0"/>
                </a:solidFill>
                <a:effectLst>
                  <a:outerShdw blurRad="38100" dist="38100" dir="2700000" algn="tl">
                    <a:srgbClr val="000000">
                      <a:alpha val="43137"/>
                    </a:srgbClr>
                  </a:outerShdw>
                </a:effectLst>
                <a:latin typeface="+mj-lt"/>
                <a:ea typeface="+mj-ea"/>
                <a:cs typeface="+mj-cs"/>
              </a:rPr>
              <a:t>Konverzácie </a:t>
            </a:r>
            <a:r>
              <a:rPr lang="sk-SK" sz="5400" b="1" dirty="0">
                <a:solidFill>
                  <a:srgbClr val="7030A0"/>
                </a:solidFill>
                <a:effectLst>
                  <a:outerShdw blurRad="38100" dist="38100" dir="2700000" algn="tl">
                    <a:srgbClr val="000000">
                      <a:alpha val="43137"/>
                    </a:srgbClr>
                  </a:outerShdw>
                </a:effectLst>
                <a:latin typeface="+mj-lt"/>
                <a:ea typeface="+mj-ea"/>
                <a:cs typeface="+mj-cs"/>
              </a:rPr>
              <a:t>v nemeckom </a:t>
            </a:r>
            <a:r>
              <a:rPr lang="sk-SK" sz="5400" b="1" dirty="0" smtClean="0">
                <a:solidFill>
                  <a:srgbClr val="7030A0"/>
                </a:solidFill>
                <a:effectLst>
                  <a:outerShdw blurRad="38100" dist="38100" dir="2700000" algn="tl">
                    <a:srgbClr val="000000">
                      <a:alpha val="43137"/>
                    </a:srgbClr>
                  </a:outerShdw>
                </a:effectLst>
                <a:latin typeface="+mj-lt"/>
                <a:ea typeface="+mj-ea"/>
                <a:cs typeface="+mj-cs"/>
              </a:rPr>
              <a:t>jazyku</a:t>
            </a:r>
            <a:endParaRPr lang="sk-SK" sz="5400" b="1" dirty="0">
              <a:solidFill>
                <a:srgbClr val="7030A0"/>
              </a:solidFill>
              <a:effectLst>
                <a:outerShdw blurRad="38100" dist="38100" dir="2700000" algn="tl">
                  <a:srgbClr val="000000">
                    <a:alpha val="43137"/>
                  </a:srgbClr>
                </a:outerShdw>
              </a:effectLst>
              <a:latin typeface="+mj-lt"/>
              <a:ea typeface="+mj-ea"/>
              <a:cs typeface="+mj-cs"/>
            </a:endParaRPr>
          </a:p>
          <a:p>
            <a:pPr eaLnBrk="1" fontAlgn="auto" hangingPunct="1">
              <a:spcAft>
                <a:spcPts val="0"/>
              </a:spcAft>
              <a:buFont typeface="Arial" panose="020B0604020202020204" pitchFamily="34" charset="0"/>
              <a:buNone/>
              <a:defRPr/>
            </a:pPr>
            <a:endParaRPr lang="sk-SK" sz="3800" b="1" dirty="0" smtClean="0">
              <a:solidFill>
                <a:srgbClr val="FF0000"/>
              </a:solidFill>
            </a:endParaRPr>
          </a:p>
        </p:txBody>
      </p:sp>
      <p:sp>
        <p:nvSpPr>
          <p:cNvPr id="4" name="BlokTextu 3"/>
          <p:cNvSpPr txBox="1"/>
          <p:nvPr/>
        </p:nvSpPr>
        <p:spPr>
          <a:xfrm>
            <a:off x="395288" y="1268413"/>
            <a:ext cx="8691562" cy="862012"/>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fontAlgn="auto">
              <a:spcBef>
                <a:spcPts val="0"/>
              </a:spcBef>
              <a:spcAft>
                <a:spcPts val="0"/>
              </a:spcAft>
              <a:defRPr/>
            </a:pPr>
            <a:r>
              <a:rPr lang="sk-SK" sz="3200" b="1" dirty="0">
                <a:solidFill>
                  <a:srgbClr val="FF0000"/>
                </a:solidFill>
              </a:rPr>
              <a:t>Táto prezentácia je určená pre vyučovací predmet </a:t>
            </a:r>
          </a:p>
          <a:p>
            <a:pPr fontAlgn="auto">
              <a:spcBef>
                <a:spcPts val="0"/>
              </a:spcBef>
              <a:spcAft>
                <a:spcPts val="0"/>
              </a:spcAft>
              <a:defRPr/>
            </a:pPr>
            <a:endParaRPr lang="sk-SK" dirty="0"/>
          </a:p>
        </p:txBody>
      </p:sp>
      <p:sp>
        <p:nvSpPr>
          <p:cNvPr id="6" name="BlokTextu 5"/>
          <p:cNvSpPr txBox="1"/>
          <p:nvPr/>
        </p:nvSpPr>
        <p:spPr>
          <a:xfrm>
            <a:off x="2124075" y="5229225"/>
            <a:ext cx="4702175" cy="800100"/>
          </a:xfrm>
          <a:prstGeom prst="rect">
            <a:avLst/>
          </a:prstGeom>
        </p:spPr>
        <p:style>
          <a:lnRef idx="1">
            <a:schemeClr val="accent6"/>
          </a:lnRef>
          <a:fillRef idx="2">
            <a:schemeClr val="accent6"/>
          </a:fillRef>
          <a:effectRef idx="1">
            <a:schemeClr val="accent6"/>
          </a:effectRef>
          <a:fontRef idx="minor">
            <a:schemeClr val="dk1"/>
          </a:fontRef>
        </p:style>
        <p:txBody>
          <a:bodyPr wrap="none">
            <a:spAutoFit/>
          </a:bodyPr>
          <a:lstStyle/>
          <a:p>
            <a:pPr fontAlgn="auto">
              <a:spcBef>
                <a:spcPts val="0"/>
              </a:spcBef>
              <a:spcAft>
                <a:spcPts val="0"/>
              </a:spcAft>
              <a:defRPr/>
            </a:pPr>
            <a:r>
              <a:rPr lang="sk-SK" sz="2800" b="1" dirty="0">
                <a:solidFill>
                  <a:srgbClr val="FF0000"/>
                </a:solidFill>
              </a:rPr>
              <a:t> pre jazykovú úroveň B1 až B2.</a:t>
            </a:r>
          </a:p>
          <a:p>
            <a:pPr fontAlgn="auto">
              <a:spcBef>
                <a:spcPts val="0"/>
              </a:spcBef>
              <a:spcAft>
                <a:spcPts val="0"/>
              </a:spcAft>
              <a:defRPr/>
            </a:pPr>
            <a:endParaRPr lang="sk-SK" dirty="0"/>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0.70"/>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nodeType="afterGroup">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322263"/>
            <a:ext cx="72009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6</a:t>
            </a:r>
          </a:p>
        </p:txBody>
      </p:sp>
      <p:sp>
        <p:nvSpPr>
          <p:cNvPr id="13315" name="Obdĺžnik 10"/>
          <p:cNvSpPr>
            <a:spLocks noChangeArrowheads="1"/>
          </p:cNvSpPr>
          <p:nvPr/>
        </p:nvSpPr>
        <p:spPr bwMode="auto">
          <a:xfrm>
            <a:off x="2286000" y="2551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sp>
        <p:nvSpPr>
          <p:cNvPr id="8" name="Obdĺžnik 7"/>
          <p:cNvSpPr/>
          <p:nvPr/>
        </p:nvSpPr>
        <p:spPr>
          <a:xfrm>
            <a:off x="250825" y="1552575"/>
            <a:ext cx="8316913" cy="1430338"/>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sk-SK" b="1" smtClean="0">
                <a:solidFill>
                  <a:srgbClr val="000000"/>
                </a:solidFill>
              </a:rPr>
              <a:t>Fünf wichtige Institutionen sollte man mindestens kennen, um zu verstehen, wie die Europäische Union funktioniert.</a:t>
            </a:r>
            <a:r>
              <a:rPr lang="sk-SK" altLang="sk-SK" b="1" smtClean="0">
                <a:solidFill>
                  <a:srgbClr val="000000"/>
                </a:solidFill>
              </a:rPr>
              <a:t> L</a:t>
            </a:r>
            <a:r>
              <a:rPr lang="de-DE" altLang="sk-SK" b="1" smtClean="0">
                <a:solidFill>
                  <a:srgbClr val="000000"/>
                </a:solidFill>
              </a:rPr>
              <a:t>esen Sie die Beschreibungen durch und tragen Sie zu den Texten die passende Überschrift ein:</a:t>
            </a:r>
          </a:p>
          <a:p>
            <a:pPr>
              <a:defRPr/>
            </a:pPr>
            <a:r>
              <a:rPr lang="de-DE" altLang="sk-SK" sz="1600" b="1" smtClean="0">
                <a:solidFill>
                  <a:srgbClr val="000000"/>
                </a:solidFill>
              </a:rPr>
              <a:t>„Europäische Kommission“, „Europäische Zentralbank“, „Europäischer Gerichtshof“, „Rat der EU“, „Europäisches Parlament“</a:t>
            </a:r>
            <a:endParaRPr lang="sk-SK" altLang="sk-SK" sz="1600" b="1" smtClean="0">
              <a:solidFill>
                <a:srgbClr val="000000"/>
              </a:solidFill>
            </a:endParaRPr>
          </a:p>
        </p:txBody>
      </p:sp>
      <p:sp>
        <p:nvSpPr>
          <p:cNvPr id="10" name="Obdĺžnik 9"/>
          <p:cNvSpPr/>
          <p:nvPr/>
        </p:nvSpPr>
        <p:spPr>
          <a:xfrm>
            <a:off x="250825" y="3140968"/>
            <a:ext cx="6310274" cy="3323988"/>
          </a:xfrm>
          <a:prstGeom prst="rect">
            <a:avLst/>
          </a:prstGeom>
          <a:solidFill>
            <a:srgbClr val="FFFF00"/>
          </a:solidFill>
        </p:spPr>
        <p:style>
          <a:lnRef idx="0">
            <a:schemeClr val="accent3"/>
          </a:lnRef>
          <a:fillRef idx="1001">
            <a:schemeClr val="lt2"/>
          </a:fillRef>
          <a:effectRef idx="3">
            <a:schemeClr val="accent3"/>
          </a:effectRef>
          <a:fontRef idx="minor">
            <a:schemeClr val="lt1"/>
          </a:fontRef>
        </p:style>
        <p:txBody>
          <a:bodyPr anchor="ctr" anchorCtr="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sk-SK" sz="2400" smtClean="0">
                <a:solidFill>
                  <a:srgbClr val="FF0000"/>
                </a:solidFill>
              </a:rPr>
              <a:t>Die Abgeordneten werden seit 1979 von den Bürgern der EU gewählt. Die größten </a:t>
            </a:r>
            <a:r>
              <a:rPr lang="sk-SK" altLang="sk-SK" sz="2400" smtClean="0">
                <a:solidFill>
                  <a:srgbClr val="FF0000"/>
                </a:solidFill>
              </a:rPr>
              <a:t> P</a:t>
            </a:r>
            <a:r>
              <a:rPr lang="de-DE" altLang="sk-SK" sz="2400" smtClean="0">
                <a:solidFill>
                  <a:srgbClr val="FF0000"/>
                </a:solidFill>
              </a:rPr>
              <a:t>arteien sind die Europäische Volkspartei, die Sozialisten, die Liberalen und die Grünen. Die Sitzungen finden entweder in Straßburg oder in Brüssel statt</a:t>
            </a:r>
            <a:r>
              <a:rPr lang="sk-SK" altLang="sk-SK" sz="2400" smtClean="0">
                <a:solidFill>
                  <a:srgbClr val="FF0000"/>
                </a:solidFill>
              </a:rPr>
              <a:t> . E</a:t>
            </a:r>
            <a:r>
              <a:rPr lang="sk-SK" altLang="sk-SK" sz="2400" smtClean="0">
                <a:solidFill>
                  <a:srgbClr val="FF0000"/>
                </a:solidFill>
                <a:latin typeface="Arial" charset="0"/>
              </a:rPr>
              <a:t>s </a:t>
            </a:r>
            <a:r>
              <a:rPr lang="de-DE" altLang="sk-SK" sz="2400" smtClean="0">
                <a:solidFill>
                  <a:srgbClr val="FF0000"/>
                </a:solidFill>
              </a:rPr>
              <a:t>hat weniger Rechte als die nationalen Parlamente, es </a:t>
            </a:r>
            <a:r>
              <a:rPr lang="sk-SK" altLang="sk-SK" sz="2400" smtClean="0">
                <a:solidFill>
                  <a:srgbClr val="FF0000"/>
                </a:solidFill>
              </a:rPr>
              <a:t> kontrolliert </a:t>
            </a:r>
            <a:r>
              <a:rPr lang="de-DE" altLang="sk-SK" sz="2400" smtClean="0">
                <a:solidFill>
                  <a:srgbClr val="FF0000"/>
                </a:solidFill>
              </a:rPr>
              <a:t>aber die Finanzen der EU, den Haushalt und die EU-Kommission.</a:t>
            </a:r>
            <a:endParaRPr lang="sk-SK" altLang="sk-SK" sz="2400" smtClean="0">
              <a:solidFill>
                <a:srgbClr val="FF0000"/>
              </a:solidFill>
            </a:endParaRPr>
          </a:p>
          <a:p>
            <a:pPr>
              <a:defRPr/>
            </a:pPr>
            <a:endParaRPr lang="sk-SK" altLang="sk-SK" smtClean="0">
              <a:solidFill>
                <a:srgbClr val="FF0000"/>
              </a:solidFill>
            </a:endParaRPr>
          </a:p>
        </p:txBody>
      </p:sp>
      <p:sp>
        <p:nvSpPr>
          <p:cNvPr id="15" name="Obdĺžnik 14"/>
          <p:cNvSpPr/>
          <p:nvPr/>
        </p:nvSpPr>
        <p:spPr>
          <a:xfrm>
            <a:off x="6623845" y="3143469"/>
            <a:ext cx="2448272" cy="1116000"/>
          </a:xfrm>
          <a:prstGeom prst="rect">
            <a:avLst/>
          </a:prstGeom>
          <a:solidFill>
            <a:srgbClr val="92D050"/>
          </a:solidFill>
          <a:ln w="41275" cap="rnd" cmpd="sng">
            <a:solidFill>
              <a:schemeClr val="tx1">
                <a:lumMod val="85000"/>
                <a:lumOff val="15000"/>
              </a:schemeClr>
            </a:solidFill>
          </a:ln>
        </p:spPr>
        <p:txBody>
          <a:bodyPr wrap="square">
            <a:spAutoFit/>
          </a:bodyPr>
          <a:lstStyle/>
          <a:p>
            <a:pPr fontAlgn="auto">
              <a:spcBef>
                <a:spcPts val="0"/>
              </a:spcBef>
              <a:spcAft>
                <a:spcPts val="0"/>
              </a:spcAft>
              <a:defRPr/>
            </a:pPr>
            <a:r>
              <a:rPr lang="de-DE" sz="3200" dirty="0">
                <a:ln>
                  <a:solidFill>
                    <a:schemeClr val="tx1"/>
                  </a:solidFill>
                  <a:prstDash val="solid"/>
                </a:ln>
                <a:latin typeface="+mn-lt"/>
              </a:rPr>
              <a:t>Europäische</a:t>
            </a:r>
            <a:r>
              <a:rPr lang="de-DE" sz="3200" dirty="0">
                <a:latin typeface="+mn-lt"/>
              </a:rPr>
              <a:t> </a:t>
            </a:r>
            <a:r>
              <a:rPr lang="sk-SK" sz="3200" dirty="0">
                <a:ln>
                  <a:solidFill>
                    <a:schemeClr val="tx1"/>
                  </a:solidFill>
                  <a:prstDash val="solid"/>
                </a:ln>
                <a:latin typeface="+mn-lt"/>
              </a:rPr>
              <a:t>Parlament</a:t>
            </a:r>
          </a:p>
        </p:txBody>
      </p:sp>
      <p:sp>
        <p:nvSpPr>
          <p:cNvPr id="7" name="Usmiata tvár 6"/>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anim calcmode="lin" valueType="num">
                                      <p:cBhvr>
                                        <p:cTn id="8" dur="2000" fill="hold"/>
                                        <p:tgtEl>
                                          <p:spTgt spid="8"/>
                                        </p:tgtEl>
                                        <p:attrNameLst>
                                          <p:attrName>ppt_w</p:attrName>
                                        </p:attrNameLst>
                                      </p:cBhvr>
                                      <p:tavLst>
                                        <p:tav tm="0" fmla="#ppt_w*sin(2.5*pi*$)">
                                          <p:val>
                                            <p:fltVal val="0"/>
                                          </p:val>
                                        </p:tav>
                                        <p:tav tm="100000">
                                          <p:val>
                                            <p:fltVal val="1"/>
                                          </p:val>
                                        </p:tav>
                                      </p:tavLst>
                                    </p:anim>
                                    <p:anim calcmode="lin" valueType="num">
                                      <p:cBhvr>
                                        <p:cTn id="9" dur="2000" fill="hold"/>
                                        <p:tgtEl>
                                          <p:spTgt spid="8"/>
                                        </p:tgtEl>
                                        <p:attrNameLst>
                                          <p:attrName>ppt_h</p:attrName>
                                        </p:attrNameLst>
                                      </p:cBhvr>
                                      <p:tavLst>
                                        <p:tav tm="0">
                                          <p:val>
                                            <p:strVal val="#ppt_h"/>
                                          </p:val>
                                        </p:tav>
                                        <p:tav tm="100000">
                                          <p:val>
                                            <p:strVal val="#ppt_h"/>
                                          </p:val>
                                        </p:tav>
                                      </p:tavLst>
                                    </p:anim>
                                  </p:childTnLst>
                                </p:cTn>
                              </p:par>
                            </p:childTnLst>
                          </p:cTn>
                        </p:par>
                        <p:par>
                          <p:cTn id="10" fill="hold" nodeType="afterGroup">
                            <p:stCondLst>
                              <p:cond delay="2000"/>
                            </p:stCondLst>
                            <p:childTnLst>
                              <p:par>
                                <p:cTn id="11" presetID="45" presetClass="entr" presetSubtype="0"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2000"/>
                                        <p:tgtEl>
                                          <p:spTgt spid="10"/>
                                        </p:tgtEl>
                                      </p:cBhvr>
                                    </p:animEffect>
                                    <p:anim calcmode="lin" valueType="num">
                                      <p:cBhvr>
                                        <p:cTn id="14" dur="2000" fill="hold"/>
                                        <p:tgtEl>
                                          <p:spTgt spid="10"/>
                                        </p:tgtEl>
                                        <p:attrNameLst>
                                          <p:attrName>ppt_w</p:attrName>
                                        </p:attrNameLst>
                                      </p:cBhvr>
                                      <p:tavLst>
                                        <p:tav tm="0" fmla="#ppt_w*sin(2.5*pi*$)">
                                          <p:val>
                                            <p:fltVal val="0"/>
                                          </p:val>
                                        </p:tav>
                                        <p:tav tm="100000">
                                          <p:val>
                                            <p:fltVal val="1"/>
                                          </p:val>
                                        </p:tav>
                                      </p:tavLst>
                                    </p:anim>
                                    <p:anim calcmode="lin" valueType="num">
                                      <p:cBhvr>
                                        <p:cTn id="15"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6" restart="whenNotActive" fill="hold" evtFilter="cancelBubble" nodeType="interactiveSeq">
                <p:stCondLst>
                  <p:cond evt="onClick" delay="0">
                    <p:tgtEl>
                      <p:spTgt spid="7"/>
                    </p:tgtEl>
                  </p:cond>
                </p:stCondLst>
                <p:endSync evt="end" delay="0">
                  <p:rtn val="all"/>
                </p:endSync>
                <p:childTnLst>
                  <p:par>
                    <p:cTn id="17" fill="hold">
                      <p:stCondLst>
                        <p:cond delay="0"/>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322263"/>
            <a:ext cx="72009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6</a:t>
            </a:r>
          </a:p>
        </p:txBody>
      </p:sp>
      <p:sp>
        <p:nvSpPr>
          <p:cNvPr id="14339" name="Obdĺžnik 10"/>
          <p:cNvSpPr>
            <a:spLocks noChangeArrowheads="1"/>
          </p:cNvSpPr>
          <p:nvPr/>
        </p:nvSpPr>
        <p:spPr bwMode="auto">
          <a:xfrm>
            <a:off x="2286000" y="2551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sp>
        <p:nvSpPr>
          <p:cNvPr id="8" name="Obdĺžnik 7"/>
          <p:cNvSpPr/>
          <p:nvPr/>
        </p:nvSpPr>
        <p:spPr>
          <a:xfrm>
            <a:off x="250825" y="1552575"/>
            <a:ext cx="8316913"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de-DE" sz="2000" b="1" dirty="0"/>
              <a:t>Fünf wichtige Institutionen sollte man mindestens kennen, um zu verstehen, wie die Europäische Union funktioniert.</a:t>
            </a:r>
            <a:r>
              <a:rPr lang="sk-SK" sz="2000" b="1" dirty="0"/>
              <a:t> L</a:t>
            </a:r>
            <a:r>
              <a:rPr lang="de-DE" sz="2000" b="1" dirty="0" err="1"/>
              <a:t>esen</a:t>
            </a:r>
            <a:r>
              <a:rPr lang="de-DE" sz="2000" b="1" dirty="0"/>
              <a:t> Sie die Beschreibungen durch und tragen Sie zu den Texten die passende Überschrift ein:</a:t>
            </a:r>
            <a:endParaRPr lang="sk-SK" sz="2000" b="1" dirty="0"/>
          </a:p>
        </p:txBody>
      </p:sp>
      <p:sp>
        <p:nvSpPr>
          <p:cNvPr id="9" name="Obdĺžnik 8"/>
          <p:cNvSpPr>
            <a:spLocks noChangeArrowheads="1"/>
          </p:cNvSpPr>
          <p:nvPr/>
        </p:nvSpPr>
        <p:spPr bwMode="auto">
          <a:xfrm>
            <a:off x="274638" y="2789238"/>
            <a:ext cx="6529610" cy="3786187"/>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sk-SK" sz="2400" dirty="0"/>
              <a:t>Ist die wichtigste Institution der Union. Er besteht aus den Regierungschefs der Mitgliedsländer, die sich mindestens zweimal im Jahr treffen und die Richtlinien  der Politik bestimmen. Der Vorsitz wechselt jedes halbe Jahr. Auch die Minister der einzelnen Länder versammeln sich als „Ministerrat“, um Entscheidungen über Steuern, Einwanderung und Außenpolitik zu treffen. Die wichtigsten Entscheidungen müssen einstimmig getroffen werden.</a:t>
            </a:r>
            <a:endParaRPr lang="sk-SK" altLang="sk-SK" sz="2400" dirty="0"/>
          </a:p>
        </p:txBody>
      </p:sp>
      <p:sp>
        <p:nvSpPr>
          <p:cNvPr id="12" name="Obdĺžnik 11"/>
          <p:cNvSpPr/>
          <p:nvPr/>
        </p:nvSpPr>
        <p:spPr>
          <a:xfrm>
            <a:off x="6660232" y="2915920"/>
            <a:ext cx="2376265" cy="584775"/>
          </a:xfrm>
          <a:prstGeom prst="rect">
            <a:avLst/>
          </a:prstGeom>
          <a:solidFill>
            <a:srgbClr val="FF0000"/>
          </a:solidFill>
          <a:ln w="47625" cmpd="sng">
            <a:solidFill>
              <a:schemeClr val="tx1"/>
            </a:solidFill>
          </a:ln>
        </p:spPr>
        <p:txBody>
          <a:bodyPr wrap="square">
            <a:spAutoFit/>
          </a:bodyPr>
          <a:lstStyle/>
          <a:p>
            <a:pPr fontAlgn="auto">
              <a:spcBef>
                <a:spcPts val="0"/>
              </a:spcBef>
              <a:spcAft>
                <a:spcPts val="0"/>
              </a:spcAft>
              <a:defRPr/>
            </a:pPr>
            <a:r>
              <a:rPr lang="sk-SK" sz="3200" dirty="0" err="1"/>
              <a:t>Rat</a:t>
            </a:r>
            <a:r>
              <a:rPr lang="sk-SK" sz="3200" dirty="0"/>
              <a:t> der EU</a:t>
            </a:r>
            <a:endParaRPr lang="sk-SK" sz="3200" dirty="0">
              <a:ln>
                <a:solidFill>
                  <a:schemeClr val="tx1"/>
                </a:solidFill>
                <a:prstDash val="solid"/>
              </a:ln>
              <a:latin typeface="+mn-lt"/>
            </a:endParaRPr>
          </a:p>
        </p:txBody>
      </p:sp>
      <p:sp>
        <p:nvSpPr>
          <p:cNvPr id="7" name="Usmiata tvár 6"/>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45"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ppt_w</p:attrName>
                                        </p:attrNameLst>
                                      </p:cBhvr>
                                      <p:tavLst>
                                        <p:tav tm="0" fmla="#ppt_w*sin(2.5*pi*$)">
                                          <p:val>
                                            <p:fltVal val="0"/>
                                          </p:val>
                                        </p:tav>
                                        <p:tav tm="100000">
                                          <p:val>
                                            <p:fltVal val="1"/>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7"/>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8" grpId="0" animBg="1"/>
      <p:bldP spid="9"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322263"/>
            <a:ext cx="72009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6</a:t>
            </a:r>
          </a:p>
        </p:txBody>
      </p:sp>
      <p:sp>
        <p:nvSpPr>
          <p:cNvPr id="15363" name="Obdĺžnik 10"/>
          <p:cNvSpPr>
            <a:spLocks noChangeArrowheads="1"/>
          </p:cNvSpPr>
          <p:nvPr/>
        </p:nvSpPr>
        <p:spPr bwMode="auto">
          <a:xfrm>
            <a:off x="2286000" y="2551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sp>
        <p:nvSpPr>
          <p:cNvPr id="8" name="Obdĺžnik 7"/>
          <p:cNvSpPr/>
          <p:nvPr/>
        </p:nvSpPr>
        <p:spPr>
          <a:xfrm>
            <a:off x="250825" y="1552575"/>
            <a:ext cx="8316913"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de-DE" sz="2000" b="1" dirty="0"/>
              <a:t>Fünf wichtige Institutionen sollte man mindestens kennen, um zu verstehen, wie die Europäische Union funktioniert.</a:t>
            </a:r>
            <a:r>
              <a:rPr lang="sk-SK" sz="2000" b="1" dirty="0"/>
              <a:t> L</a:t>
            </a:r>
            <a:r>
              <a:rPr lang="de-DE" sz="2000" b="1" dirty="0" err="1"/>
              <a:t>esen</a:t>
            </a:r>
            <a:r>
              <a:rPr lang="de-DE" sz="2000" b="1" dirty="0"/>
              <a:t> Sie die Beschreibungen durch und tragen Sie zu den Texten die passende Überschrift ein:</a:t>
            </a:r>
            <a:endParaRPr lang="sk-SK" sz="2000" b="1" dirty="0"/>
          </a:p>
        </p:txBody>
      </p:sp>
      <p:sp>
        <p:nvSpPr>
          <p:cNvPr id="10" name="Obdĺžnik 9"/>
          <p:cNvSpPr/>
          <p:nvPr/>
        </p:nvSpPr>
        <p:spPr>
          <a:xfrm>
            <a:off x="284163" y="2916238"/>
            <a:ext cx="6160045" cy="2677656"/>
          </a:xfrm>
          <a:prstGeom prst="rect">
            <a:avLst/>
          </a:prstGeom>
          <a:solidFill>
            <a:schemeClr val="accent2">
              <a:lumMod val="60000"/>
              <a:lumOff val="40000"/>
            </a:schemeClr>
          </a:solidFill>
        </p:spPr>
        <p:txBody>
          <a:bodyPr wrap="square">
            <a:spAutoFit/>
          </a:bodyPr>
          <a:lstStyle/>
          <a:p>
            <a:pPr fontAlgn="auto">
              <a:spcBef>
                <a:spcPts val="0"/>
              </a:spcBef>
              <a:spcAft>
                <a:spcPts val="0"/>
              </a:spcAft>
              <a:defRPr/>
            </a:pPr>
            <a:r>
              <a:rPr lang="de-DE" sz="2400" dirty="0">
                <a:latin typeface="+mn-lt"/>
              </a:rPr>
              <a:t>Besteht zurzeit aus 28 Kommissarinnen und Kommissaren. Sie ist praktisch die Regierung Europas. Sie organisiert die europäische Integration und arbeitet die dazu notwendigen Gesetze aus. Ihr Präsident hat eine Amtszeit von 5 Jahren. Er wird vom Europäischen Rat bestimmt.</a:t>
            </a:r>
            <a:endParaRPr lang="sk-SK" sz="2400" dirty="0">
              <a:latin typeface="+mn-lt"/>
            </a:endParaRPr>
          </a:p>
        </p:txBody>
      </p:sp>
      <p:sp>
        <p:nvSpPr>
          <p:cNvPr id="13" name="Obdĺžnik 12"/>
          <p:cNvSpPr/>
          <p:nvPr/>
        </p:nvSpPr>
        <p:spPr>
          <a:xfrm>
            <a:off x="6444208" y="2925420"/>
            <a:ext cx="2664296" cy="1077218"/>
          </a:xfrm>
          <a:prstGeom prst="rect">
            <a:avLst/>
          </a:prstGeom>
          <a:solidFill>
            <a:srgbClr val="00B0F0"/>
          </a:solidFill>
          <a:ln w="47625" cmpd="sng">
            <a:solidFill>
              <a:schemeClr val="tx1"/>
            </a:solidFill>
          </a:ln>
        </p:spPr>
        <p:txBody>
          <a:bodyPr wrap="square">
            <a:spAutoFit/>
          </a:bodyPr>
          <a:lstStyle/>
          <a:p>
            <a:pPr fontAlgn="auto">
              <a:spcBef>
                <a:spcPts val="0"/>
              </a:spcBef>
              <a:spcAft>
                <a:spcPts val="0"/>
              </a:spcAft>
              <a:defRPr/>
            </a:pPr>
            <a:r>
              <a:rPr lang="sk-SK" sz="3200" dirty="0" err="1"/>
              <a:t>Europäische</a:t>
            </a:r>
            <a:r>
              <a:rPr lang="sk-SK" sz="3200" dirty="0"/>
              <a:t> </a:t>
            </a:r>
            <a:r>
              <a:rPr lang="sk-SK" sz="3200" dirty="0" err="1"/>
              <a:t>Kommission</a:t>
            </a:r>
            <a:endParaRPr lang="sk-SK" sz="3200" dirty="0">
              <a:ln>
                <a:solidFill>
                  <a:schemeClr val="tx1"/>
                </a:solidFill>
                <a:prstDash val="solid"/>
              </a:ln>
              <a:latin typeface="+mn-lt"/>
            </a:endParaRPr>
          </a:p>
        </p:txBody>
      </p:sp>
      <p:sp>
        <p:nvSpPr>
          <p:cNvPr id="7" name="Usmiata tvár 6"/>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p:cTn id="14" dur="500" fill="hold"/>
                                        <p:tgtEl>
                                          <p:spTgt spid="10"/>
                                        </p:tgtEl>
                                        <p:attrNameLst>
                                          <p:attrName>ppt_w</p:attrName>
                                        </p:attrNameLst>
                                      </p:cBhvr>
                                      <p:tavLst>
                                        <p:tav tm="0">
                                          <p:val>
                                            <p:fltVal val="0"/>
                                          </p:val>
                                        </p:tav>
                                        <p:tav tm="100000">
                                          <p:val>
                                            <p:strVal val="#ppt_w"/>
                                          </p:val>
                                        </p:tav>
                                      </p:tavLst>
                                    </p:anim>
                                    <p:anim calcmode="lin" valueType="num">
                                      <p:cBhvr>
                                        <p:cTn id="15" dur="500" fill="hold"/>
                                        <p:tgtEl>
                                          <p:spTgt spid="10"/>
                                        </p:tgtEl>
                                        <p:attrNameLst>
                                          <p:attrName>ppt_h</p:attrName>
                                        </p:attrNameLst>
                                      </p:cBhvr>
                                      <p:tavLst>
                                        <p:tav tm="0">
                                          <p:val>
                                            <p:fltVal val="0"/>
                                          </p:val>
                                        </p:tav>
                                        <p:tav tm="100000">
                                          <p:val>
                                            <p:strVal val="#ppt_h"/>
                                          </p:val>
                                        </p:tav>
                                      </p:tavLst>
                                    </p:anim>
                                    <p:anim calcmode="lin" valueType="num">
                                      <p:cBhvr>
                                        <p:cTn id="16" dur="500" fill="hold"/>
                                        <p:tgtEl>
                                          <p:spTgt spid="10"/>
                                        </p:tgtEl>
                                        <p:attrNameLst>
                                          <p:attrName>style.rotation</p:attrName>
                                        </p:attrNameLst>
                                      </p:cBhvr>
                                      <p:tavLst>
                                        <p:tav tm="0">
                                          <p:val>
                                            <p:fltVal val="360"/>
                                          </p:val>
                                        </p:tav>
                                        <p:tav tm="100000">
                                          <p:val>
                                            <p:fltVal val="0"/>
                                          </p:val>
                                        </p:tav>
                                      </p:tavLst>
                                    </p:anim>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8" grpId="0" animBg="1"/>
      <p:bldP spid="10"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322263"/>
            <a:ext cx="72009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6</a:t>
            </a:r>
          </a:p>
        </p:txBody>
      </p:sp>
      <p:sp>
        <p:nvSpPr>
          <p:cNvPr id="8" name="Obdĺžnik 7"/>
          <p:cNvSpPr/>
          <p:nvPr/>
        </p:nvSpPr>
        <p:spPr>
          <a:xfrm>
            <a:off x="250825" y="1552575"/>
            <a:ext cx="8316913"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de-DE" sz="2000" b="1" dirty="0"/>
              <a:t>Fünf wichtige Institutionen sollte man mindestens kennen, um zu verstehen, wie die Europäische Union funktioniert.</a:t>
            </a:r>
            <a:r>
              <a:rPr lang="sk-SK" sz="2000" b="1" dirty="0"/>
              <a:t> L</a:t>
            </a:r>
            <a:r>
              <a:rPr lang="de-DE" sz="2000" b="1" dirty="0" err="1"/>
              <a:t>esen</a:t>
            </a:r>
            <a:r>
              <a:rPr lang="de-DE" sz="2000" b="1" dirty="0"/>
              <a:t> Sie die Beschreibungen durch und tragen Sie zu den Texten die passende Überschrift ein:</a:t>
            </a:r>
            <a:endParaRPr lang="sk-SK" sz="2000" b="1" dirty="0"/>
          </a:p>
        </p:txBody>
      </p:sp>
      <p:sp>
        <p:nvSpPr>
          <p:cNvPr id="9" name="Obdĺžnik 8"/>
          <p:cNvSpPr/>
          <p:nvPr/>
        </p:nvSpPr>
        <p:spPr>
          <a:xfrm>
            <a:off x="228600" y="3030538"/>
            <a:ext cx="5711552" cy="2215991"/>
          </a:xfrm>
          <a:prstGeom prst="rect">
            <a:avLst/>
          </a:prstGeom>
          <a:solidFill>
            <a:schemeClr val="accent1">
              <a:lumMod val="60000"/>
              <a:lumOff val="40000"/>
            </a:schemeClr>
          </a:solidFill>
        </p:spPr>
        <p:txBody>
          <a:bodyPr wrap="square">
            <a:spAutoFit/>
          </a:bodyPr>
          <a:lstStyle/>
          <a:p>
            <a:pPr fontAlgn="auto">
              <a:spcBef>
                <a:spcPts val="0"/>
              </a:spcBef>
              <a:spcAft>
                <a:spcPts val="0"/>
              </a:spcAft>
              <a:defRPr/>
            </a:pPr>
            <a:r>
              <a:rPr lang="de-DE" sz="2400" dirty="0">
                <a:latin typeface="+mn-lt"/>
              </a:rPr>
              <a:t>Hat ihren Sitz in Frankfurt am Main. Sie macht die Geldpolitik der EU und soll garantieren, dass der Euro stabil bleibt. Sie ist unabhängig von den nationalen Regierungen.</a:t>
            </a:r>
            <a:endParaRPr lang="sk-SK" sz="2400" dirty="0">
              <a:latin typeface="+mn-lt"/>
            </a:endParaRPr>
          </a:p>
          <a:p>
            <a:pPr fontAlgn="auto">
              <a:spcBef>
                <a:spcPts val="0"/>
              </a:spcBef>
              <a:spcAft>
                <a:spcPts val="0"/>
              </a:spcAft>
              <a:defRPr/>
            </a:pPr>
            <a:endParaRPr lang="sk-SK" dirty="0">
              <a:latin typeface="+mn-lt"/>
            </a:endParaRPr>
          </a:p>
        </p:txBody>
      </p:sp>
      <p:sp>
        <p:nvSpPr>
          <p:cNvPr id="12" name="Obdĺžnik 11"/>
          <p:cNvSpPr/>
          <p:nvPr/>
        </p:nvSpPr>
        <p:spPr>
          <a:xfrm>
            <a:off x="6084168" y="3032514"/>
            <a:ext cx="2952328" cy="1200329"/>
          </a:xfrm>
          <a:prstGeom prst="rect">
            <a:avLst/>
          </a:prstGeom>
          <a:solidFill>
            <a:srgbClr val="FFC000"/>
          </a:solidFill>
          <a:ln w="47625" cmpd="sng">
            <a:solidFill>
              <a:schemeClr val="tx1"/>
            </a:solidFill>
          </a:ln>
        </p:spPr>
        <p:txBody>
          <a:bodyPr wrap="square">
            <a:spAutoFit/>
          </a:bodyPr>
          <a:lstStyle/>
          <a:p>
            <a:pPr fontAlgn="auto">
              <a:spcBef>
                <a:spcPts val="0"/>
              </a:spcBef>
              <a:spcAft>
                <a:spcPts val="0"/>
              </a:spcAft>
              <a:defRPr/>
            </a:pPr>
            <a:r>
              <a:rPr lang="sk-SK" sz="3600" b="1" dirty="0" err="1"/>
              <a:t>Europäische</a:t>
            </a:r>
            <a:r>
              <a:rPr lang="sk-SK" sz="3600" b="1" dirty="0"/>
              <a:t> </a:t>
            </a:r>
            <a:r>
              <a:rPr lang="sk-SK" sz="3600" b="1" dirty="0" err="1"/>
              <a:t>Zentralbank</a:t>
            </a:r>
            <a:endParaRPr lang="sk-SK" sz="3600" b="1" dirty="0">
              <a:ln>
                <a:solidFill>
                  <a:schemeClr val="tx1"/>
                </a:solidFill>
                <a:prstDash val="solid"/>
              </a:ln>
              <a:latin typeface="+mn-lt"/>
            </a:endParaRPr>
          </a:p>
        </p:txBody>
      </p:sp>
      <p:sp>
        <p:nvSpPr>
          <p:cNvPr id="6" name="Usmiata tvár 5"/>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45" presetClass="entr" presetSubtype="0"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2000"/>
                                        <p:tgtEl>
                                          <p:spTgt spid="9"/>
                                        </p:tgtEl>
                                      </p:cBhvr>
                                    </p:animEffect>
                                    <p:anim calcmode="lin" valueType="num">
                                      <p:cBhvr>
                                        <p:cTn id="15" dur="2000" fill="hold"/>
                                        <p:tgtEl>
                                          <p:spTgt spid="9"/>
                                        </p:tgtEl>
                                        <p:attrNameLst>
                                          <p:attrName>ppt_w</p:attrName>
                                        </p:attrNameLst>
                                      </p:cBhvr>
                                      <p:tavLst>
                                        <p:tav tm="0" fmla="#ppt_w*sin(2.5*pi*$)">
                                          <p:val>
                                            <p:fltVal val="0"/>
                                          </p:val>
                                        </p:tav>
                                        <p:tav tm="100000">
                                          <p:val>
                                            <p:fltVal val="1"/>
                                          </p:val>
                                        </p:tav>
                                      </p:tavLst>
                                    </p:anim>
                                    <p:anim calcmode="lin" valueType="num">
                                      <p:cBhvr>
                                        <p:cTn id="16"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6"/>
                    </p:tgtEl>
                  </p:cond>
                </p:stCondLst>
                <p:endSync evt="end" delay="0">
                  <p:rtn val="all"/>
                </p:endSync>
                <p:childTnLst>
                  <p:par>
                    <p:cTn id="18" fill="hold">
                      <p:stCondLst>
                        <p:cond delay="0"/>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childTnLst>
        </p:cTn>
      </p:par>
    </p:tnLst>
    <p:bldLst>
      <p:bldP spid="8" grpId="0" animBg="1"/>
      <p:bldP spid="9"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0825" y="322263"/>
            <a:ext cx="72009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6</a:t>
            </a:r>
          </a:p>
        </p:txBody>
      </p:sp>
      <p:sp>
        <p:nvSpPr>
          <p:cNvPr id="8" name="Obdĺžnik 7"/>
          <p:cNvSpPr/>
          <p:nvPr/>
        </p:nvSpPr>
        <p:spPr>
          <a:xfrm>
            <a:off x="250825" y="1552575"/>
            <a:ext cx="8316913" cy="10160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de-DE" sz="2000" b="1" dirty="0"/>
              <a:t>Fünf wichtige Institutionen sollte man mindestens kennen, um zu verstehen, wie die Europäische Union funktioniert.</a:t>
            </a:r>
            <a:r>
              <a:rPr lang="sk-SK" sz="2000" b="1" dirty="0"/>
              <a:t> L</a:t>
            </a:r>
            <a:r>
              <a:rPr lang="de-DE" sz="2000" b="1" dirty="0" err="1"/>
              <a:t>esen</a:t>
            </a:r>
            <a:r>
              <a:rPr lang="de-DE" sz="2000" b="1" dirty="0"/>
              <a:t> Sie die Beschreibungen durch und tragen Sie zu den Texten die passende Überschrift ein:</a:t>
            </a:r>
            <a:endParaRPr lang="sk-SK" sz="2000" b="1" dirty="0"/>
          </a:p>
        </p:txBody>
      </p:sp>
      <p:sp>
        <p:nvSpPr>
          <p:cNvPr id="10" name="Obdĺžnik 9"/>
          <p:cNvSpPr/>
          <p:nvPr/>
        </p:nvSpPr>
        <p:spPr>
          <a:xfrm>
            <a:off x="5868144" y="3167443"/>
            <a:ext cx="3168352" cy="1200329"/>
          </a:xfrm>
          <a:prstGeom prst="rect">
            <a:avLst/>
          </a:prstGeom>
          <a:solidFill>
            <a:srgbClr val="00B0F0"/>
          </a:solidFill>
          <a:ln w="47625" cmpd="sng">
            <a:solidFill>
              <a:schemeClr val="tx1"/>
            </a:solidFill>
          </a:ln>
        </p:spPr>
        <p:txBody>
          <a:bodyPr wrap="square">
            <a:spAutoFit/>
          </a:bodyPr>
          <a:lstStyle/>
          <a:p>
            <a:pPr fontAlgn="auto">
              <a:spcBef>
                <a:spcPts val="0"/>
              </a:spcBef>
              <a:spcAft>
                <a:spcPts val="0"/>
              </a:spcAft>
              <a:defRPr/>
            </a:pPr>
            <a:r>
              <a:rPr lang="de-DE" sz="3600" dirty="0" smtClean="0">
                <a:ln>
                  <a:solidFill>
                    <a:schemeClr val="tx1"/>
                  </a:solidFill>
                  <a:prstDash val="solid"/>
                </a:ln>
              </a:rPr>
              <a:t>Europäische</a:t>
            </a:r>
            <a:r>
              <a:rPr lang="sk-SK" sz="3600" dirty="0" smtClean="0">
                <a:ln>
                  <a:solidFill>
                    <a:schemeClr val="tx1"/>
                  </a:solidFill>
                  <a:prstDash val="solid"/>
                </a:ln>
              </a:rPr>
              <a:t>r</a:t>
            </a:r>
          </a:p>
          <a:p>
            <a:pPr fontAlgn="auto">
              <a:spcBef>
                <a:spcPts val="0"/>
              </a:spcBef>
              <a:spcAft>
                <a:spcPts val="0"/>
              </a:spcAft>
              <a:defRPr/>
            </a:pPr>
            <a:r>
              <a:rPr lang="sk-SK" sz="3600" dirty="0" err="1" smtClean="0">
                <a:ln>
                  <a:solidFill>
                    <a:schemeClr val="tx1"/>
                  </a:solidFill>
                  <a:prstDash val="solid"/>
                </a:ln>
              </a:rPr>
              <a:t>Gerichtshof</a:t>
            </a:r>
            <a:r>
              <a:rPr lang="de-DE" sz="3600" dirty="0" smtClean="0"/>
              <a:t> </a:t>
            </a:r>
            <a:endParaRPr lang="sk-SK" sz="3600" dirty="0">
              <a:ln>
                <a:solidFill>
                  <a:schemeClr val="tx1"/>
                </a:solidFill>
                <a:prstDash val="solid"/>
              </a:ln>
              <a:latin typeface="+mn-lt"/>
            </a:endParaRPr>
          </a:p>
        </p:txBody>
      </p:sp>
      <p:sp>
        <p:nvSpPr>
          <p:cNvPr id="11" name="Obdĺžnik 10"/>
          <p:cNvSpPr/>
          <p:nvPr/>
        </p:nvSpPr>
        <p:spPr>
          <a:xfrm>
            <a:off x="274638" y="3141663"/>
            <a:ext cx="5467350" cy="1938337"/>
          </a:xfrm>
          <a:prstGeom prst="rect">
            <a:avLst/>
          </a:prstGeom>
          <a:solidFill>
            <a:schemeClr val="accent4">
              <a:lumMod val="60000"/>
              <a:lumOff val="40000"/>
            </a:schemeClr>
          </a:solidFill>
        </p:spPr>
        <p:txBody>
          <a:bodyPr>
            <a:spAutoFit/>
          </a:bodyPr>
          <a:lstStyle/>
          <a:p>
            <a:pPr fontAlgn="auto">
              <a:spcBef>
                <a:spcPts val="0"/>
              </a:spcBef>
              <a:spcAft>
                <a:spcPts val="0"/>
              </a:spcAft>
              <a:defRPr/>
            </a:pPr>
            <a:r>
              <a:rPr lang="de-DE" sz="2400" dirty="0">
                <a:latin typeface="+mn-lt"/>
              </a:rPr>
              <a:t>Hat seinen Sitz in Luxemburg. Er achtet darauf, dass die Länder Europas die Gesetze und Verträge einhalten und dass die juristischen Systeme in Europa weiter harmonisiert werden.</a:t>
            </a:r>
            <a:endParaRPr lang="sk-SK" sz="2400" dirty="0">
              <a:latin typeface="+mn-lt"/>
            </a:endParaRPr>
          </a:p>
        </p:txBody>
      </p:sp>
      <p:sp>
        <p:nvSpPr>
          <p:cNvPr id="6" name="Obdĺžnik so šikmým zaobleným rohom 5">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sp>
        <p:nvSpPr>
          <p:cNvPr id="7" name="Usmiata tvár 6"/>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 calcmode="lin" valueType="num">
                                      <p:cBhvr>
                                        <p:cTn id="9" dur="500" fill="hold"/>
                                        <p:tgtEl>
                                          <p:spTgt spid="8"/>
                                        </p:tgtEl>
                                        <p:attrNameLst>
                                          <p:attrName>style.rotation</p:attrName>
                                        </p:attrNameLst>
                                      </p:cBhvr>
                                      <p:tavLst>
                                        <p:tav tm="0">
                                          <p:val>
                                            <p:fltVal val="360"/>
                                          </p:val>
                                        </p:tav>
                                        <p:tav tm="100000">
                                          <p:val>
                                            <p:fltVal val="0"/>
                                          </p:val>
                                        </p:tav>
                                      </p:tavLst>
                                    </p:anim>
                                    <p:animEffect transition="in" filter="fade">
                                      <p:cBhvr>
                                        <p:cTn id="10" dur="500"/>
                                        <p:tgtEl>
                                          <p:spTgt spid="8"/>
                                        </p:tgtEl>
                                      </p:cBhvr>
                                    </p:animEffect>
                                  </p:childTnLst>
                                </p:cTn>
                              </p:par>
                            </p:childTnLst>
                          </p:cTn>
                        </p:par>
                        <p:par>
                          <p:cTn id="11" fill="hold" nodeType="afterGroup">
                            <p:stCondLst>
                              <p:cond delay="500"/>
                            </p:stCondLst>
                            <p:childTnLst>
                              <p:par>
                                <p:cTn id="12" presetID="49" presetClass="entr" presetSubtype="0" decel="10000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 calcmode="lin" valueType="num">
                                      <p:cBhvr>
                                        <p:cTn id="14" dur="500" fill="hold"/>
                                        <p:tgtEl>
                                          <p:spTgt spid="11"/>
                                        </p:tgtEl>
                                        <p:attrNameLst>
                                          <p:attrName>ppt_w</p:attrName>
                                        </p:attrNameLst>
                                      </p:cBhvr>
                                      <p:tavLst>
                                        <p:tav tm="0">
                                          <p:val>
                                            <p:fltVal val="0"/>
                                          </p:val>
                                        </p:tav>
                                        <p:tav tm="100000">
                                          <p:val>
                                            <p:strVal val="#ppt_w"/>
                                          </p:val>
                                        </p:tav>
                                      </p:tavLst>
                                    </p:anim>
                                    <p:anim calcmode="lin" valueType="num">
                                      <p:cBhvr>
                                        <p:cTn id="15" dur="500" fill="hold"/>
                                        <p:tgtEl>
                                          <p:spTgt spid="11"/>
                                        </p:tgtEl>
                                        <p:attrNameLst>
                                          <p:attrName>ppt_h</p:attrName>
                                        </p:attrNameLst>
                                      </p:cBhvr>
                                      <p:tavLst>
                                        <p:tav tm="0">
                                          <p:val>
                                            <p:fltVal val="0"/>
                                          </p:val>
                                        </p:tav>
                                        <p:tav tm="100000">
                                          <p:val>
                                            <p:strVal val="#ppt_h"/>
                                          </p:val>
                                        </p:tav>
                                      </p:tavLst>
                                    </p:anim>
                                    <p:anim calcmode="lin" valueType="num">
                                      <p:cBhvr>
                                        <p:cTn id="16" dur="500" fill="hold"/>
                                        <p:tgtEl>
                                          <p:spTgt spid="11"/>
                                        </p:tgtEl>
                                        <p:attrNameLst>
                                          <p:attrName>style.rotation</p:attrName>
                                        </p:attrNameLst>
                                      </p:cBhvr>
                                      <p:tavLst>
                                        <p:tav tm="0">
                                          <p:val>
                                            <p:fltVal val="360"/>
                                          </p:val>
                                        </p:tav>
                                        <p:tav tm="100000">
                                          <p:val>
                                            <p:fltVal val="0"/>
                                          </p:val>
                                        </p:tav>
                                      </p:tavLst>
                                    </p:anim>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8" restart="whenNotActive" fill="hold" evtFilter="cancelBubble" nodeType="interactiveSeq">
                <p:stCondLst>
                  <p:cond evt="onClick" delay="0">
                    <p:tgtEl>
                      <p:spTgt spid="7"/>
                    </p:tgtEl>
                  </p:cond>
                </p:stCondLst>
                <p:endSync evt="end" delay="0">
                  <p:rtn val="all"/>
                </p:endSync>
                <p:childTnLst>
                  <p:par>
                    <p:cTn id="19" fill="hold">
                      <p:stCondLst>
                        <p:cond delay="0"/>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nextCondLst>
                <p:cond evt="onClick" delay="0">
                  <p:tgtEl>
                    <p:spTgt spid="7"/>
                  </p:tgtEl>
                </p:cond>
              </p:nextCondLst>
            </p:seq>
          </p:childTnLst>
        </p:cTn>
      </p:par>
    </p:tnLst>
    <p:bldLst>
      <p:bldP spid="8"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p:cNvSpPr>
          <p:nvPr>
            <p:ph type="title"/>
          </p:nvPr>
        </p:nvSpPr>
        <p:spPr>
          <a:solidFill>
            <a:srgbClr val="FFCC99"/>
          </a:solidFill>
        </p:spPr>
        <p:txBody>
          <a:bodyPr/>
          <a:lstStyle/>
          <a:p>
            <a:pPr eaLnBrk="1" hangingPunct="1"/>
            <a:r>
              <a:rPr lang="de-DE" altLang="sk-SK" sz="3200" b="1" smtClean="0">
                <a:solidFill>
                  <a:srgbClr val="660066"/>
                </a:solidFill>
              </a:rPr>
              <a:t>Der Kampagnefilm zur Europawahl</a:t>
            </a:r>
            <a:r>
              <a:rPr lang="sk-SK" altLang="sk-SK" sz="3200" b="1" smtClean="0">
                <a:solidFill>
                  <a:srgbClr val="660066"/>
                </a:solidFill>
              </a:rPr>
              <a:t/>
            </a:r>
            <a:br>
              <a:rPr lang="sk-SK" altLang="sk-SK" sz="3200" b="1" smtClean="0">
                <a:solidFill>
                  <a:srgbClr val="660066"/>
                </a:solidFill>
              </a:rPr>
            </a:br>
            <a:r>
              <a:rPr lang="sk-SK" altLang="sk-SK" sz="3200" b="1" smtClean="0">
                <a:solidFill>
                  <a:srgbClr val="660066"/>
                </a:solidFill>
              </a:rPr>
              <a:t>Aufgabe Nr.7</a:t>
            </a:r>
          </a:p>
        </p:txBody>
      </p:sp>
      <p:sp>
        <p:nvSpPr>
          <p:cNvPr id="1028" name="Rectangle 3"/>
          <p:cNvSpPr>
            <a:spLocks noGrp="1"/>
          </p:cNvSpPr>
          <p:nvPr>
            <p:ph type="body" idx="1"/>
          </p:nvPr>
        </p:nvSpPr>
        <p:spPr>
          <a:xfrm>
            <a:off x="462372" y="1600200"/>
            <a:ext cx="8219256" cy="1468438"/>
          </a:xfrm>
        </p:spPr>
        <p:style>
          <a:lnRef idx="2">
            <a:schemeClr val="accent6"/>
          </a:lnRef>
          <a:fillRef idx="1">
            <a:schemeClr val="lt1"/>
          </a:fillRef>
          <a:effectRef idx="0">
            <a:schemeClr val="accent6"/>
          </a:effectRef>
          <a:fontRef idx="minor">
            <a:schemeClr val="dk1"/>
          </a:fontRef>
        </p:style>
        <p:txBody>
          <a:bodyPr/>
          <a:lstStyle/>
          <a:p>
            <a:pPr eaLnBrk="1" hangingPunct="1">
              <a:buFont typeface="Arial" charset="0"/>
              <a:buNone/>
            </a:pPr>
            <a:r>
              <a:rPr lang="de-DE" altLang="sk-SK" sz="2000" b="1" dirty="0" smtClean="0"/>
              <a:t>      Sehen Sie sich folgenden Werbefilm an und formulieren Sie Antworten auf die Fragen:</a:t>
            </a:r>
          </a:p>
          <a:p>
            <a:pPr eaLnBrk="1" hangingPunct="1">
              <a:buFontTx/>
              <a:buChar char="-"/>
            </a:pPr>
            <a:r>
              <a:rPr lang="de-DE" altLang="sk-SK" sz="2000" b="1" i="1" dirty="0" smtClean="0"/>
              <a:t>Worin bestehen der Sinn dieses Films und die Absicht seiner Autoren?</a:t>
            </a:r>
          </a:p>
          <a:p>
            <a:pPr eaLnBrk="1" hangingPunct="1">
              <a:buFontTx/>
              <a:buChar char="-"/>
            </a:pPr>
            <a:r>
              <a:rPr lang="de-DE" altLang="sk-SK" sz="2000" b="1" i="1" dirty="0" smtClean="0"/>
              <a:t>Welche Zielgruppe soll der Film ansprechen?</a:t>
            </a:r>
            <a:endParaRPr lang="sk-SK" altLang="sk-SK" sz="2000" b="1" i="1" dirty="0" smtClean="0"/>
          </a:p>
        </p:txBody>
      </p:sp>
      <p:pic>
        <p:nvPicPr>
          <p:cNvPr id="103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3573016"/>
            <a:ext cx="1099070"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ontrols>
      <mc:AlternateContent xmlns:mc="http://schemas.openxmlformats.org/markup-compatibility/2006">
        <mc:Choice xmlns:v="urn:schemas-microsoft-com:vml" Requires="v">
          <p:control spid="1030" name="ShockwaveFlash1" r:id="rId2" imgW="6337706" imgH="3529113"/>
        </mc:Choice>
        <mc:Fallback>
          <p:control name="ShockwaveFlash1" r:id="rId2" imgW="6337706" imgH="3529113">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1403350" y="3141663"/>
                  <a:ext cx="6337300" cy="3529012"/>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500"/>
                                  </p:stCondLst>
                                  <p:childTnLst>
                                    <p:set>
                                      <p:cBhvr>
                                        <p:cTn id="6" dur="1" fill="hold">
                                          <p:stCondLst>
                                            <p:cond delay="0"/>
                                          </p:stCondLst>
                                        </p:cTn>
                                        <p:tgtEl>
                                          <p:spTgt spid="1028">
                                            <p:bg/>
                                          </p:spTgt>
                                        </p:tgtEl>
                                        <p:attrNameLst>
                                          <p:attrName>style.visibility</p:attrName>
                                        </p:attrNameLst>
                                      </p:cBhvr>
                                      <p:to>
                                        <p:strVal val="visible"/>
                                      </p:to>
                                    </p:set>
                                    <p:anim calcmode="lin" valueType="num">
                                      <p:cBhvr>
                                        <p:cTn id="7" dur="2000" fill="hold"/>
                                        <p:tgtEl>
                                          <p:spTgt spid="1028">
                                            <p:bg/>
                                          </p:spTgt>
                                        </p:tgtEl>
                                        <p:attrNameLst>
                                          <p:attrName>ppt_w</p:attrName>
                                        </p:attrNameLst>
                                      </p:cBhvr>
                                      <p:tavLst>
                                        <p:tav tm="0">
                                          <p:val>
                                            <p:strVal val="#ppt_w*0.70"/>
                                          </p:val>
                                        </p:tav>
                                        <p:tav tm="100000">
                                          <p:val>
                                            <p:strVal val="#ppt_w"/>
                                          </p:val>
                                        </p:tav>
                                      </p:tavLst>
                                    </p:anim>
                                    <p:anim calcmode="lin" valueType="num">
                                      <p:cBhvr>
                                        <p:cTn id="8" dur="2000" fill="hold"/>
                                        <p:tgtEl>
                                          <p:spTgt spid="1028">
                                            <p:bg/>
                                          </p:spTgt>
                                        </p:tgtEl>
                                        <p:attrNameLst>
                                          <p:attrName>ppt_h</p:attrName>
                                        </p:attrNameLst>
                                      </p:cBhvr>
                                      <p:tavLst>
                                        <p:tav tm="0">
                                          <p:val>
                                            <p:strVal val="#ppt_h"/>
                                          </p:val>
                                        </p:tav>
                                        <p:tav tm="100000">
                                          <p:val>
                                            <p:strVal val="#ppt_h"/>
                                          </p:val>
                                        </p:tav>
                                      </p:tavLst>
                                    </p:anim>
                                    <p:animEffect transition="in" filter="fade">
                                      <p:cBhvr>
                                        <p:cTn id="9" dur="2000"/>
                                        <p:tgtEl>
                                          <p:spTgt spid="1028">
                                            <p:bg/>
                                          </p:spTgt>
                                        </p:tgtEl>
                                      </p:cBhvr>
                                    </p:animEffect>
                                  </p:childTnLst>
                                </p:cTn>
                              </p:par>
                            </p:childTnLst>
                          </p:cTn>
                        </p:par>
                        <p:par>
                          <p:cTn id="10" fill="hold">
                            <p:stCondLst>
                              <p:cond delay="2500"/>
                            </p:stCondLst>
                            <p:childTnLst>
                              <p:par>
                                <p:cTn id="11" presetID="55" presetClass="entr" presetSubtype="0" fill="hold" grpId="0" nodeType="afterEffect">
                                  <p:stCondLst>
                                    <p:cond delay="1000"/>
                                  </p:stCondLst>
                                  <p:childTnLst>
                                    <p:set>
                                      <p:cBhvr>
                                        <p:cTn id="12" dur="1" fill="hold">
                                          <p:stCondLst>
                                            <p:cond delay="0"/>
                                          </p:stCondLst>
                                        </p:cTn>
                                        <p:tgtEl>
                                          <p:spTgt spid="1028">
                                            <p:txEl>
                                              <p:pRg st="0" end="0"/>
                                            </p:txEl>
                                          </p:spTgt>
                                        </p:tgtEl>
                                        <p:attrNameLst>
                                          <p:attrName>style.visibility</p:attrName>
                                        </p:attrNameLst>
                                      </p:cBhvr>
                                      <p:to>
                                        <p:strVal val="visible"/>
                                      </p:to>
                                    </p:set>
                                    <p:anim calcmode="lin" valueType="num">
                                      <p:cBhvr>
                                        <p:cTn id="13" dur="2000" fill="hold"/>
                                        <p:tgtEl>
                                          <p:spTgt spid="1028">
                                            <p:txEl>
                                              <p:pRg st="0" end="0"/>
                                            </p:txEl>
                                          </p:spTgt>
                                        </p:tgtEl>
                                        <p:attrNameLst>
                                          <p:attrName>ppt_w</p:attrName>
                                        </p:attrNameLst>
                                      </p:cBhvr>
                                      <p:tavLst>
                                        <p:tav tm="0">
                                          <p:val>
                                            <p:strVal val="#ppt_w*0.70"/>
                                          </p:val>
                                        </p:tav>
                                        <p:tav tm="100000">
                                          <p:val>
                                            <p:strVal val="#ppt_w"/>
                                          </p:val>
                                        </p:tav>
                                      </p:tavLst>
                                    </p:anim>
                                    <p:anim calcmode="lin" valueType="num">
                                      <p:cBhvr>
                                        <p:cTn id="14" dur="2000" fill="hold"/>
                                        <p:tgtEl>
                                          <p:spTgt spid="1028">
                                            <p:txEl>
                                              <p:pRg st="0" end="0"/>
                                            </p:txEl>
                                          </p:spTgt>
                                        </p:tgtEl>
                                        <p:attrNameLst>
                                          <p:attrName>ppt_h</p:attrName>
                                        </p:attrNameLst>
                                      </p:cBhvr>
                                      <p:tavLst>
                                        <p:tav tm="0">
                                          <p:val>
                                            <p:strVal val="#ppt_h"/>
                                          </p:val>
                                        </p:tav>
                                        <p:tav tm="100000">
                                          <p:val>
                                            <p:strVal val="#ppt_h"/>
                                          </p:val>
                                        </p:tav>
                                      </p:tavLst>
                                    </p:anim>
                                    <p:animEffect transition="in" filter="fade">
                                      <p:cBhvr>
                                        <p:cTn id="15" dur="2000"/>
                                        <p:tgtEl>
                                          <p:spTgt spid="1028">
                                            <p:txEl>
                                              <p:pRg st="0" end="0"/>
                                            </p:txEl>
                                          </p:spTgt>
                                        </p:tgtEl>
                                      </p:cBhvr>
                                    </p:animEffect>
                                  </p:childTnLst>
                                </p:cTn>
                              </p:par>
                            </p:childTnLst>
                          </p:cTn>
                        </p:par>
                        <p:par>
                          <p:cTn id="16" fill="hold">
                            <p:stCondLst>
                              <p:cond delay="5500"/>
                            </p:stCondLst>
                            <p:childTnLst>
                              <p:par>
                                <p:cTn id="17" presetID="55" presetClass="entr" presetSubtype="0" fill="hold" grpId="0" nodeType="afterEffect">
                                  <p:stCondLst>
                                    <p:cond delay="500"/>
                                  </p:stCondLst>
                                  <p:childTnLst>
                                    <p:set>
                                      <p:cBhvr>
                                        <p:cTn id="18" dur="1" fill="hold">
                                          <p:stCondLst>
                                            <p:cond delay="0"/>
                                          </p:stCondLst>
                                        </p:cTn>
                                        <p:tgtEl>
                                          <p:spTgt spid="1028">
                                            <p:txEl>
                                              <p:pRg st="1" end="1"/>
                                            </p:txEl>
                                          </p:spTgt>
                                        </p:tgtEl>
                                        <p:attrNameLst>
                                          <p:attrName>style.visibility</p:attrName>
                                        </p:attrNameLst>
                                      </p:cBhvr>
                                      <p:to>
                                        <p:strVal val="visible"/>
                                      </p:to>
                                    </p:set>
                                    <p:anim calcmode="lin" valueType="num">
                                      <p:cBhvr>
                                        <p:cTn id="19" dur="2000" fill="hold"/>
                                        <p:tgtEl>
                                          <p:spTgt spid="1028">
                                            <p:txEl>
                                              <p:pRg st="1" end="1"/>
                                            </p:txEl>
                                          </p:spTgt>
                                        </p:tgtEl>
                                        <p:attrNameLst>
                                          <p:attrName>ppt_w</p:attrName>
                                        </p:attrNameLst>
                                      </p:cBhvr>
                                      <p:tavLst>
                                        <p:tav tm="0">
                                          <p:val>
                                            <p:strVal val="#ppt_w*0.70"/>
                                          </p:val>
                                        </p:tav>
                                        <p:tav tm="100000">
                                          <p:val>
                                            <p:strVal val="#ppt_w"/>
                                          </p:val>
                                        </p:tav>
                                      </p:tavLst>
                                    </p:anim>
                                    <p:anim calcmode="lin" valueType="num">
                                      <p:cBhvr>
                                        <p:cTn id="20" dur="2000" fill="hold"/>
                                        <p:tgtEl>
                                          <p:spTgt spid="1028">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1028">
                                            <p:txEl>
                                              <p:pRg st="1" end="1"/>
                                            </p:txEl>
                                          </p:spTgt>
                                        </p:tgtEl>
                                      </p:cBhvr>
                                    </p:animEffect>
                                  </p:childTnLst>
                                </p:cTn>
                              </p:par>
                            </p:childTnLst>
                          </p:cTn>
                        </p:par>
                        <p:par>
                          <p:cTn id="22" fill="hold">
                            <p:stCondLst>
                              <p:cond delay="8000"/>
                            </p:stCondLst>
                            <p:childTnLst>
                              <p:par>
                                <p:cTn id="23" presetID="55" presetClass="entr" presetSubtype="0" fill="hold" grpId="0" nodeType="afterEffect">
                                  <p:stCondLst>
                                    <p:cond delay="500"/>
                                  </p:stCondLst>
                                  <p:childTnLst>
                                    <p:set>
                                      <p:cBhvr>
                                        <p:cTn id="24" dur="1" fill="hold">
                                          <p:stCondLst>
                                            <p:cond delay="0"/>
                                          </p:stCondLst>
                                        </p:cTn>
                                        <p:tgtEl>
                                          <p:spTgt spid="1028">
                                            <p:txEl>
                                              <p:pRg st="2" end="2"/>
                                            </p:txEl>
                                          </p:spTgt>
                                        </p:tgtEl>
                                        <p:attrNameLst>
                                          <p:attrName>style.visibility</p:attrName>
                                        </p:attrNameLst>
                                      </p:cBhvr>
                                      <p:to>
                                        <p:strVal val="visible"/>
                                      </p:to>
                                    </p:set>
                                    <p:anim calcmode="lin" valueType="num">
                                      <p:cBhvr>
                                        <p:cTn id="25" dur="2000" fill="hold"/>
                                        <p:tgtEl>
                                          <p:spTgt spid="1028">
                                            <p:txEl>
                                              <p:pRg st="2" end="2"/>
                                            </p:txEl>
                                          </p:spTgt>
                                        </p:tgtEl>
                                        <p:attrNameLst>
                                          <p:attrName>ppt_w</p:attrName>
                                        </p:attrNameLst>
                                      </p:cBhvr>
                                      <p:tavLst>
                                        <p:tav tm="0">
                                          <p:val>
                                            <p:strVal val="#ppt_w*0.70"/>
                                          </p:val>
                                        </p:tav>
                                        <p:tav tm="100000">
                                          <p:val>
                                            <p:strVal val="#ppt_w"/>
                                          </p:val>
                                        </p:tav>
                                      </p:tavLst>
                                    </p:anim>
                                    <p:anim calcmode="lin" valueType="num">
                                      <p:cBhvr>
                                        <p:cTn id="26" dur="2000" fill="hold"/>
                                        <p:tgtEl>
                                          <p:spTgt spid="1028">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102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build="p" animBg="1" advAuto="50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p:cNvSpPr>
          <p:nvPr>
            <p:ph type="title"/>
          </p:nvPr>
        </p:nvSpPr>
        <p:spPr>
          <a:solidFill>
            <a:srgbClr val="FFCC99"/>
          </a:solidFill>
        </p:spPr>
        <p:txBody>
          <a:bodyPr/>
          <a:lstStyle/>
          <a:p>
            <a:pPr eaLnBrk="1" hangingPunct="1"/>
            <a:r>
              <a:rPr lang="de-DE" altLang="sk-SK" sz="4000" b="1" smtClean="0">
                <a:solidFill>
                  <a:srgbClr val="660066"/>
                </a:solidFill>
              </a:rPr>
              <a:t>Aufgabe zum Film</a:t>
            </a:r>
            <a:endParaRPr lang="sk-SK" altLang="sk-SK" sz="4000" b="1" smtClean="0">
              <a:solidFill>
                <a:srgbClr val="660066"/>
              </a:solidFill>
            </a:endParaRPr>
          </a:p>
        </p:txBody>
      </p:sp>
      <p:sp>
        <p:nvSpPr>
          <p:cNvPr id="18463" name="Rectangle 31"/>
          <p:cNvSpPr>
            <a:spLocks noGrp="1"/>
          </p:cNvSpPr>
          <p:nvPr>
            <p:ph idx="4294967295"/>
          </p:nvPr>
        </p:nvSpPr>
        <p:spPr>
          <a:xfrm>
            <a:off x="467544" y="1484580"/>
            <a:ext cx="7633096" cy="580581"/>
          </a:xfrm>
        </p:spPr>
        <p:style>
          <a:lnRef idx="2">
            <a:schemeClr val="accent6"/>
          </a:lnRef>
          <a:fillRef idx="1">
            <a:schemeClr val="lt1"/>
          </a:fillRef>
          <a:effectRef idx="0">
            <a:schemeClr val="accent6"/>
          </a:effectRef>
          <a:fontRef idx="minor">
            <a:schemeClr val="dk1"/>
          </a:fontRef>
        </p:style>
        <p:txBody>
          <a:bodyPr/>
          <a:lstStyle/>
          <a:p>
            <a:pPr>
              <a:buFont typeface="Arial" charset="0"/>
              <a:buNone/>
            </a:pPr>
            <a:r>
              <a:rPr lang="de-DE" altLang="sk-SK" sz="2400" b="1" u="sng" dirty="0" smtClean="0"/>
              <a:t>Sortieren Sie die Verben und bilden Sie </a:t>
            </a:r>
            <a:r>
              <a:rPr lang="de-DE" altLang="sk-SK" sz="2400" b="1" u="sng" dirty="0" err="1" smtClean="0"/>
              <a:t>Antonymenpaare</a:t>
            </a:r>
            <a:r>
              <a:rPr lang="de-DE" altLang="sk-SK" sz="2400" b="1" u="sng" dirty="0" smtClean="0"/>
              <a:t>:</a:t>
            </a:r>
            <a:endParaRPr lang="sk-SK" altLang="sk-SK" sz="2400" b="1" u="sng" dirty="0" smtClean="0"/>
          </a:p>
        </p:txBody>
      </p:sp>
      <p:sp>
        <p:nvSpPr>
          <p:cNvPr id="18436" name="BlokTextu 1"/>
          <p:cNvSpPr txBox="1">
            <a:spLocks noChangeArrowheads="1"/>
          </p:cNvSpPr>
          <p:nvPr/>
        </p:nvSpPr>
        <p:spPr bwMode="auto">
          <a:xfrm>
            <a:off x="580642" y="4421493"/>
            <a:ext cx="1467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7. b</a:t>
            </a:r>
            <a:r>
              <a:rPr lang="de-DE" altLang="sk-SK" b="1" i="1" dirty="0" err="1"/>
              <a:t>eginnen</a:t>
            </a:r>
            <a:endParaRPr lang="sk-SK" altLang="sk-SK" dirty="0"/>
          </a:p>
        </p:txBody>
      </p:sp>
      <p:sp>
        <p:nvSpPr>
          <p:cNvPr id="18437" name="BlokTextu 2"/>
          <p:cNvSpPr txBox="1">
            <a:spLocks noChangeArrowheads="1"/>
          </p:cNvSpPr>
          <p:nvPr/>
        </p:nvSpPr>
        <p:spPr bwMode="auto">
          <a:xfrm>
            <a:off x="4757736" y="5010747"/>
            <a:ext cx="17272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H. </a:t>
            </a:r>
            <a:r>
              <a:rPr lang="sk-SK" altLang="sk-SK" b="1" i="1" dirty="0" err="1" smtClean="0"/>
              <a:t>aufwachen</a:t>
            </a:r>
            <a:endParaRPr lang="sk-SK" altLang="sk-SK" b="1" i="1" dirty="0"/>
          </a:p>
        </p:txBody>
      </p:sp>
      <p:sp>
        <p:nvSpPr>
          <p:cNvPr id="18438" name="BlokTextu 3"/>
          <p:cNvSpPr txBox="1">
            <a:spLocks noChangeArrowheads="1"/>
          </p:cNvSpPr>
          <p:nvPr/>
        </p:nvSpPr>
        <p:spPr bwMode="auto">
          <a:xfrm>
            <a:off x="561625" y="4032747"/>
            <a:ext cx="1600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6. </a:t>
            </a:r>
            <a:r>
              <a:rPr lang="de-DE" altLang="sk-SK" b="1" i="1" dirty="0" smtClean="0"/>
              <a:t>verlieren</a:t>
            </a:r>
            <a:endParaRPr lang="sk-SK" altLang="sk-SK" dirty="0"/>
          </a:p>
        </p:txBody>
      </p:sp>
      <p:sp>
        <p:nvSpPr>
          <p:cNvPr id="18439" name="BlokTextu 4"/>
          <p:cNvSpPr txBox="1">
            <a:spLocks noChangeArrowheads="1"/>
          </p:cNvSpPr>
          <p:nvPr/>
        </p:nvSpPr>
        <p:spPr bwMode="auto">
          <a:xfrm>
            <a:off x="4757736" y="4118514"/>
            <a:ext cx="203139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F. </a:t>
            </a:r>
            <a:r>
              <a:rPr lang="de-DE" altLang="sk-SK" b="1" i="1" dirty="0" smtClean="0"/>
              <a:t>niemals </a:t>
            </a:r>
            <a:r>
              <a:rPr lang="de-DE" altLang="sk-SK" b="1" i="1" dirty="0"/>
              <a:t>enden</a:t>
            </a:r>
            <a:endParaRPr lang="sk-SK" altLang="sk-SK" dirty="0"/>
          </a:p>
        </p:txBody>
      </p:sp>
      <p:sp>
        <p:nvSpPr>
          <p:cNvPr id="18440" name="BlokTextu 5"/>
          <p:cNvSpPr txBox="1">
            <a:spLocks noChangeArrowheads="1"/>
          </p:cNvSpPr>
          <p:nvPr/>
        </p:nvSpPr>
        <p:spPr bwMode="auto">
          <a:xfrm>
            <a:off x="590450" y="5707399"/>
            <a:ext cx="163340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10. </a:t>
            </a:r>
            <a:r>
              <a:rPr lang="de-DE" altLang="sk-SK" b="1" i="1" dirty="0" smtClean="0"/>
              <a:t>träumen</a:t>
            </a:r>
            <a:endParaRPr lang="sk-SK" altLang="sk-SK" dirty="0"/>
          </a:p>
        </p:txBody>
      </p:sp>
      <p:sp>
        <p:nvSpPr>
          <p:cNvPr id="18441" name="BlokTextu 6"/>
          <p:cNvSpPr txBox="1">
            <a:spLocks noChangeArrowheads="1"/>
          </p:cNvSpPr>
          <p:nvPr/>
        </p:nvSpPr>
        <p:spPr bwMode="auto">
          <a:xfrm>
            <a:off x="561625" y="3638062"/>
            <a:ext cx="204414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5. </a:t>
            </a:r>
            <a:r>
              <a:rPr lang="de-DE" altLang="sk-SK" b="1" i="1" dirty="0" smtClean="0"/>
              <a:t>zurück </a:t>
            </a:r>
            <a:r>
              <a:rPr lang="de-DE" altLang="sk-SK" b="1" i="1" dirty="0"/>
              <a:t>blicken</a:t>
            </a:r>
            <a:endParaRPr lang="de-DE" altLang="sk-SK" sz="1200" b="1" i="1" dirty="0"/>
          </a:p>
        </p:txBody>
      </p:sp>
      <p:sp>
        <p:nvSpPr>
          <p:cNvPr id="18442" name="BlokTextu 7"/>
          <p:cNvSpPr txBox="1">
            <a:spLocks noChangeArrowheads="1"/>
          </p:cNvSpPr>
          <p:nvPr/>
        </p:nvSpPr>
        <p:spPr bwMode="auto">
          <a:xfrm>
            <a:off x="561624" y="3240885"/>
            <a:ext cx="18668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4. </a:t>
            </a:r>
            <a:r>
              <a:rPr lang="de-DE" altLang="sk-SK" b="1" i="1" dirty="0" smtClean="0"/>
              <a:t>klein </a:t>
            </a:r>
            <a:r>
              <a:rPr lang="de-DE" altLang="sk-SK" b="1" i="1" dirty="0"/>
              <a:t>denken</a:t>
            </a:r>
            <a:endParaRPr lang="sk-SK" altLang="sk-SK" dirty="0"/>
          </a:p>
        </p:txBody>
      </p:sp>
      <p:sp>
        <p:nvSpPr>
          <p:cNvPr id="18443" name="BlokTextu 8"/>
          <p:cNvSpPr txBox="1">
            <a:spLocks noChangeArrowheads="1"/>
          </p:cNvSpPr>
          <p:nvPr/>
        </p:nvSpPr>
        <p:spPr bwMode="auto">
          <a:xfrm>
            <a:off x="561625" y="6133423"/>
            <a:ext cx="212962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11. </a:t>
            </a:r>
            <a:r>
              <a:rPr lang="de-DE" altLang="sk-SK" b="1" i="1" dirty="0" smtClean="0"/>
              <a:t>vorankommen</a:t>
            </a:r>
            <a:endParaRPr lang="sk-SK" altLang="sk-SK" dirty="0"/>
          </a:p>
        </p:txBody>
      </p:sp>
      <p:sp>
        <p:nvSpPr>
          <p:cNvPr id="18444" name="BlokTextu 9"/>
          <p:cNvSpPr txBox="1">
            <a:spLocks noChangeArrowheads="1"/>
          </p:cNvSpPr>
          <p:nvPr/>
        </p:nvSpPr>
        <p:spPr bwMode="auto">
          <a:xfrm>
            <a:off x="561625" y="2452374"/>
            <a:ext cx="121058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2. </a:t>
            </a:r>
            <a:r>
              <a:rPr lang="de-DE" altLang="sk-SK" b="1" i="1" dirty="0" smtClean="0"/>
              <a:t>ändern</a:t>
            </a:r>
            <a:endParaRPr lang="sk-SK" altLang="sk-SK" dirty="0"/>
          </a:p>
        </p:txBody>
      </p:sp>
      <p:sp>
        <p:nvSpPr>
          <p:cNvPr id="18445" name="BlokTextu 10"/>
          <p:cNvSpPr txBox="1">
            <a:spLocks noChangeArrowheads="1"/>
          </p:cNvSpPr>
          <p:nvPr/>
        </p:nvSpPr>
        <p:spPr bwMode="auto">
          <a:xfrm>
            <a:off x="4749520" y="3258334"/>
            <a:ext cx="201850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D. </a:t>
            </a:r>
            <a:r>
              <a:rPr lang="de-DE" altLang="sk-SK" b="1" i="1" dirty="0" smtClean="0"/>
              <a:t>lokal </a:t>
            </a:r>
            <a:r>
              <a:rPr lang="de-DE" altLang="sk-SK" b="1" i="1" dirty="0"/>
              <a:t>denken</a:t>
            </a:r>
            <a:endParaRPr lang="sk-SK" altLang="sk-SK" dirty="0"/>
          </a:p>
        </p:txBody>
      </p:sp>
      <p:sp>
        <p:nvSpPr>
          <p:cNvPr id="18446" name="BlokTextu 11"/>
          <p:cNvSpPr txBox="1">
            <a:spLocks noChangeArrowheads="1"/>
          </p:cNvSpPr>
          <p:nvPr/>
        </p:nvSpPr>
        <p:spPr bwMode="auto">
          <a:xfrm>
            <a:off x="561625" y="4878677"/>
            <a:ext cx="14670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8. </a:t>
            </a:r>
            <a:r>
              <a:rPr lang="de-DE" altLang="sk-SK" b="1" i="1" dirty="0" smtClean="0"/>
              <a:t>vergeben</a:t>
            </a:r>
            <a:endParaRPr lang="sk-SK" altLang="sk-SK" dirty="0"/>
          </a:p>
        </p:txBody>
      </p:sp>
      <p:sp>
        <p:nvSpPr>
          <p:cNvPr id="18447" name="BlokTextu 12"/>
          <p:cNvSpPr txBox="1">
            <a:spLocks noChangeArrowheads="1"/>
          </p:cNvSpPr>
          <p:nvPr/>
        </p:nvSpPr>
        <p:spPr bwMode="auto">
          <a:xfrm>
            <a:off x="4750885" y="3679354"/>
            <a:ext cx="205149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E. </a:t>
            </a:r>
            <a:r>
              <a:rPr lang="de-DE" altLang="sk-SK" b="1" i="1" dirty="0" smtClean="0"/>
              <a:t>gewinnen</a:t>
            </a:r>
            <a:endParaRPr lang="sk-SK" altLang="sk-SK" dirty="0"/>
          </a:p>
        </p:txBody>
      </p:sp>
      <p:sp>
        <p:nvSpPr>
          <p:cNvPr id="18448" name="BlokTextu 13"/>
          <p:cNvSpPr txBox="1">
            <a:spLocks noChangeArrowheads="1"/>
          </p:cNvSpPr>
          <p:nvPr/>
        </p:nvSpPr>
        <p:spPr bwMode="auto">
          <a:xfrm>
            <a:off x="4716016" y="4575836"/>
            <a:ext cx="187743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sk-SK" altLang="sk-SK" b="1" i="1" dirty="0" smtClean="0"/>
              <a:t>G. </a:t>
            </a:r>
            <a:r>
              <a:rPr lang="de-DE" altLang="sk-SK" b="1" i="1" dirty="0" smtClean="0"/>
              <a:t>groß </a:t>
            </a:r>
            <a:r>
              <a:rPr lang="de-DE" altLang="sk-SK" b="1" i="1" dirty="0"/>
              <a:t>denken</a:t>
            </a:r>
            <a:endParaRPr lang="sk-SK" altLang="sk-SK" dirty="0"/>
          </a:p>
        </p:txBody>
      </p:sp>
      <p:sp>
        <p:nvSpPr>
          <p:cNvPr id="18450" name="Rectangle 18"/>
          <p:cNvSpPr>
            <a:spLocks noChangeArrowheads="1"/>
          </p:cNvSpPr>
          <p:nvPr/>
        </p:nvSpPr>
        <p:spPr bwMode="auto">
          <a:xfrm>
            <a:off x="561625" y="2817433"/>
            <a:ext cx="17907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k-SK" altLang="sk-SK" b="1" i="1" dirty="0" smtClean="0"/>
              <a:t>3. </a:t>
            </a:r>
            <a:r>
              <a:rPr lang="de-DE" altLang="sk-SK" b="1" i="1" dirty="0" smtClean="0"/>
              <a:t>lieben</a:t>
            </a:r>
            <a:endParaRPr lang="sk-SK" altLang="sk-SK" b="1" i="1" dirty="0"/>
          </a:p>
        </p:txBody>
      </p:sp>
      <p:sp>
        <p:nvSpPr>
          <p:cNvPr id="18451" name="Rectangle 19"/>
          <p:cNvSpPr>
            <a:spLocks noChangeArrowheads="1"/>
          </p:cNvSpPr>
          <p:nvPr/>
        </p:nvSpPr>
        <p:spPr bwMode="auto">
          <a:xfrm>
            <a:off x="590450" y="5291693"/>
            <a:ext cx="183797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k-SK" altLang="sk-SK" b="1" i="1" dirty="0" smtClean="0"/>
              <a:t>9. </a:t>
            </a:r>
            <a:r>
              <a:rPr lang="de-DE" altLang="sk-SK" b="1" i="1" dirty="0" smtClean="0"/>
              <a:t>zustimmen</a:t>
            </a:r>
            <a:endParaRPr lang="sk-SK" altLang="sk-SK" b="1" i="1" dirty="0"/>
          </a:p>
        </p:txBody>
      </p:sp>
      <p:sp>
        <p:nvSpPr>
          <p:cNvPr id="18452" name="Rectangle 20"/>
          <p:cNvSpPr>
            <a:spLocks noChangeArrowheads="1"/>
          </p:cNvSpPr>
          <p:nvPr/>
        </p:nvSpPr>
        <p:spPr bwMode="auto">
          <a:xfrm>
            <a:off x="4775171" y="5418198"/>
            <a:ext cx="14394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k-SK" altLang="sk-SK" b="1" i="1" dirty="0" smtClean="0"/>
              <a:t>I. </a:t>
            </a:r>
            <a:r>
              <a:rPr lang="de-DE" altLang="sk-SK" b="1" i="1" dirty="0" smtClean="0"/>
              <a:t>beenden</a:t>
            </a:r>
            <a:endParaRPr lang="sk-SK" altLang="sk-SK" b="1" i="1" dirty="0"/>
          </a:p>
        </p:txBody>
      </p:sp>
      <p:sp>
        <p:nvSpPr>
          <p:cNvPr id="18454" name="Rectangle 22"/>
          <p:cNvSpPr>
            <a:spLocks noChangeArrowheads="1"/>
          </p:cNvSpPr>
          <p:nvPr/>
        </p:nvSpPr>
        <p:spPr bwMode="auto">
          <a:xfrm>
            <a:off x="4716016" y="2498316"/>
            <a:ext cx="1584325"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90000"/>
              </a:lnSpc>
              <a:spcBef>
                <a:spcPct val="20000"/>
              </a:spcBef>
              <a:buFont typeface="Arial" charset="0"/>
              <a:buNone/>
            </a:pPr>
            <a:r>
              <a:rPr lang="sk-SK" altLang="sk-SK" b="1" i="1" dirty="0" smtClean="0"/>
              <a:t>B. </a:t>
            </a:r>
            <a:r>
              <a:rPr lang="sk-SK" altLang="sk-SK" b="1" i="1" dirty="0" err="1" smtClean="0"/>
              <a:t>festhalten</a:t>
            </a:r>
            <a:endParaRPr lang="de-DE" altLang="sk-SK" b="1" i="1" dirty="0"/>
          </a:p>
        </p:txBody>
      </p:sp>
      <p:sp>
        <p:nvSpPr>
          <p:cNvPr id="18455" name="Rectangle 23"/>
          <p:cNvSpPr>
            <a:spLocks noChangeArrowheads="1"/>
          </p:cNvSpPr>
          <p:nvPr/>
        </p:nvSpPr>
        <p:spPr bwMode="auto">
          <a:xfrm>
            <a:off x="4749520" y="5795785"/>
            <a:ext cx="151244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k-SK" altLang="sk-SK" b="1" i="1" dirty="0" smtClean="0"/>
              <a:t>J. </a:t>
            </a:r>
            <a:r>
              <a:rPr lang="de-DE" altLang="sk-SK" b="1" i="1" dirty="0" smtClean="0"/>
              <a:t>hassen</a:t>
            </a:r>
            <a:endParaRPr lang="sk-SK" altLang="sk-SK" b="1" i="1" dirty="0"/>
          </a:p>
        </p:txBody>
      </p:sp>
      <p:sp>
        <p:nvSpPr>
          <p:cNvPr id="18456" name="Rectangle 24"/>
          <p:cNvSpPr>
            <a:spLocks noChangeArrowheads="1"/>
          </p:cNvSpPr>
          <p:nvPr/>
        </p:nvSpPr>
        <p:spPr bwMode="auto">
          <a:xfrm>
            <a:off x="4716016" y="2854463"/>
            <a:ext cx="1962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k-SK" altLang="sk-SK" b="1" i="1" dirty="0" smtClean="0"/>
              <a:t>C. </a:t>
            </a:r>
            <a:r>
              <a:rPr lang="de-DE" altLang="sk-SK" b="1" i="1" dirty="0" smtClean="0"/>
              <a:t>ablehnen</a:t>
            </a:r>
            <a:endParaRPr lang="sk-SK" altLang="sk-SK" b="1" i="1" dirty="0"/>
          </a:p>
        </p:txBody>
      </p:sp>
      <p:sp>
        <p:nvSpPr>
          <p:cNvPr id="18457" name="Rectangle 25"/>
          <p:cNvSpPr>
            <a:spLocks noChangeArrowheads="1"/>
          </p:cNvSpPr>
          <p:nvPr/>
        </p:nvSpPr>
        <p:spPr bwMode="auto">
          <a:xfrm>
            <a:off x="4775171" y="6170001"/>
            <a:ext cx="23006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k-SK" altLang="sk-SK" b="1" i="1" dirty="0" smtClean="0"/>
              <a:t>K. </a:t>
            </a:r>
            <a:r>
              <a:rPr lang="de-DE" altLang="sk-SK" b="1" i="1" dirty="0" smtClean="0"/>
              <a:t>vorwärts </a:t>
            </a:r>
            <a:r>
              <a:rPr lang="de-DE" altLang="sk-SK" b="1" i="1" dirty="0"/>
              <a:t>blicken</a:t>
            </a:r>
            <a:endParaRPr lang="sk-SK" altLang="sk-SK" b="1" i="1" dirty="0"/>
          </a:p>
        </p:txBody>
      </p:sp>
      <p:sp>
        <p:nvSpPr>
          <p:cNvPr id="18458" name="Rectangle 26"/>
          <p:cNvSpPr>
            <a:spLocks noChangeArrowheads="1"/>
          </p:cNvSpPr>
          <p:nvPr/>
        </p:nvSpPr>
        <p:spPr bwMode="auto">
          <a:xfrm>
            <a:off x="4716016" y="2083042"/>
            <a:ext cx="201850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sk-SK" altLang="sk-SK" b="1" i="1" dirty="0" smtClean="0"/>
              <a:t>A. </a:t>
            </a:r>
            <a:r>
              <a:rPr lang="de-DE" altLang="sk-SK" b="1" i="1" dirty="0" smtClean="0"/>
              <a:t>nie </a:t>
            </a:r>
            <a:r>
              <a:rPr lang="de-DE" altLang="sk-SK" b="1" i="1" dirty="0"/>
              <a:t>vergessen</a:t>
            </a:r>
            <a:endParaRPr lang="sk-SK" altLang="sk-SK" b="1" i="1" dirty="0"/>
          </a:p>
        </p:txBody>
      </p:sp>
      <p:sp>
        <p:nvSpPr>
          <p:cNvPr id="18459" name="Rectangle 27"/>
          <p:cNvSpPr>
            <a:spLocks noChangeArrowheads="1"/>
          </p:cNvSpPr>
          <p:nvPr/>
        </p:nvSpPr>
        <p:spPr bwMode="auto">
          <a:xfrm>
            <a:off x="561624" y="2072293"/>
            <a:ext cx="229884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sk-SK" altLang="sk-SK" b="1" i="1" dirty="0" smtClean="0"/>
              <a:t>1. </a:t>
            </a:r>
            <a:r>
              <a:rPr lang="de-DE" altLang="sk-SK" b="1" i="1" dirty="0" smtClean="0"/>
              <a:t>global </a:t>
            </a:r>
            <a:r>
              <a:rPr lang="de-DE" altLang="sk-SK" b="1" i="1" dirty="0"/>
              <a:t>denken</a:t>
            </a:r>
            <a:endParaRPr lang="sk-SK" altLang="sk-SK" b="1" i="1" dirty="0"/>
          </a:p>
        </p:txBody>
      </p:sp>
      <p:sp>
        <p:nvSpPr>
          <p:cNvPr id="26" name="Usmiata tvár 25"/>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aphicFrame>
        <p:nvGraphicFramePr>
          <p:cNvPr id="4" name="Tabuľka 3"/>
          <p:cNvGraphicFramePr>
            <a:graphicFrameLocks noGrp="1"/>
          </p:cNvGraphicFramePr>
          <p:nvPr>
            <p:extLst>
              <p:ext uri="{D42A27DB-BD31-4B8C-83A1-F6EECF244321}">
                <p14:modId xmlns:p14="http://schemas.microsoft.com/office/powerpoint/2010/main" val="3361246378"/>
              </p:ext>
            </p:extLst>
          </p:nvPr>
        </p:nvGraphicFramePr>
        <p:xfrm>
          <a:off x="7236296" y="2072293"/>
          <a:ext cx="682162" cy="4419712"/>
        </p:xfrm>
        <a:graphic>
          <a:graphicData uri="http://schemas.openxmlformats.org/drawingml/2006/table">
            <a:tbl>
              <a:tblPr bandRow="1">
                <a:tableStyleId>{10A1B5D5-9B99-4C35-A422-299274C87663}</a:tableStyleId>
              </a:tblPr>
              <a:tblGrid>
                <a:gridCol w="682162"/>
              </a:tblGrid>
              <a:tr h="401792">
                <a:tc>
                  <a:txBody>
                    <a:bodyPr/>
                    <a:lstStyle/>
                    <a:p>
                      <a:r>
                        <a:rPr lang="sk-SK" dirty="0" smtClean="0">
                          <a:solidFill>
                            <a:srgbClr val="0070C0"/>
                          </a:solidFill>
                        </a:rPr>
                        <a:t>1-D</a:t>
                      </a:r>
                      <a:endParaRPr lang="sk-SK" dirty="0">
                        <a:solidFill>
                          <a:srgbClr val="0070C0"/>
                        </a:solidFill>
                      </a:endParaRPr>
                    </a:p>
                  </a:txBody>
                  <a:tcPr/>
                </a:tc>
              </a:tr>
              <a:tr h="401792">
                <a:tc>
                  <a:txBody>
                    <a:bodyPr/>
                    <a:lstStyle/>
                    <a:p>
                      <a:r>
                        <a:rPr lang="sk-SK" dirty="0" smtClean="0">
                          <a:solidFill>
                            <a:srgbClr val="0070C0"/>
                          </a:solidFill>
                        </a:rPr>
                        <a:t>2-F</a:t>
                      </a:r>
                      <a:endParaRPr lang="sk-SK" dirty="0">
                        <a:solidFill>
                          <a:srgbClr val="0070C0"/>
                        </a:solidFill>
                      </a:endParaRPr>
                    </a:p>
                  </a:txBody>
                  <a:tcPr/>
                </a:tc>
              </a:tr>
              <a:tr h="401792">
                <a:tc>
                  <a:txBody>
                    <a:bodyPr/>
                    <a:lstStyle/>
                    <a:p>
                      <a:r>
                        <a:rPr lang="sk-SK" dirty="0" smtClean="0">
                          <a:solidFill>
                            <a:srgbClr val="0070C0"/>
                          </a:solidFill>
                        </a:rPr>
                        <a:t>3-J</a:t>
                      </a:r>
                      <a:endParaRPr lang="sk-SK" dirty="0">
                        <a:solidFill>
                          <a:srgbClr val="0070C0"/>
                        </a:solidFill>
                      </a:endParaRPr>
                    </a:p>
                  </a:txBody>
                  <a:tcPr/>
                </a:tc>
              </a:tr>
              <a:tr h="401792">
                <a:tc>
                  <a:txBody>
                    <a:bodyPr/>
                    <a:lstStyle/>
                    <a:p>
                      <a:r>
                        <a:rPr lang="sk-SK" dirty="0" smtClean="0">
                          <a:solidFill>
                            <a:srgbClr val="0070C0"/>
                          </a:solidFill>
                        </a:rPr>
                        <a:t>4-G</a:t>
                      </a:r>
                      <a:endParaRPr lang="sk-SK" dirty="0">
                        <a:solidFill>
                          <a:srgbClr val="0070C0"/>
                        </a:solidFill>
                      </a:endParaRPr>
                    </a:p>
                  </a:txBody>
                  <a:tcPr/>
                </a:tc>
              </a:tr>
              <a:tr h="401792">
                <a:tc>
                  <a:txBody>
                    <a:bodyPr/>
                    <a:lstStyle/>
                    <a:p>
                      <a:r>
                        <a:rPr lang="sk-SK" dirty="0" smtClean="0">
                          <a:solidFill>
                            <a:srgbClr val="0070C0"/>
                          </a:solidFill>
                        </a:rPr>
                        <a:t>5-K</a:t>
                      </a:r>
                      <a:endParaRPr lang="sk-SK" dirty="0">
                        <a:solidFill>
                          <a:srgbClr val="0070C0"/>
                        </a:solidFill>
                      </a:endParaRPr>
                    </a:p>
                  </a:txBody>
                  <a:tcPr/>
                </a:tc>
              </a:tr>
              <a:tr h="401792">
                <a:tc>
                  <a:txBody>
                    <a:bodyPr/>
                    <a:lstStyle/>
                    <a:p>
                      <a:r>
                        <a:rPr lang="sk-SK" dirty="0" smtClean="0">
                          <a:solidFill>
                            <a:srgbClr val="0070C0"/>
                          </a:solidFill>
                        </a:rPr>
                        <a:t>6-E</a:t>
                      </a:r>
                      <a:endParaRPr lang="sk-SK" dirty="0">
                        <a:solidFill>
                          <a:srgbClr val="0070C0"/>
                        </a:solidFill>
                      </a:endParaRPr>
                    </a:p>
                  </a:txBody>
                  <a:tcPr/>
                </a:tc>
              </a:tr>
              <a:tr h="401792">
                <a:tc>
                  <a:txBody>
                    <a:bodyPr/>
                    <a:lstStyle/>
                    <a:p>
                      <a:r>
                        <a:rPr lang="sk-SK" dirty="0" smtClean="0">
                          <a:solidFill>
                            <a:srgbClr val="0070C0"/>
                          </a:solidFill>
                        </a:rPr>
                        <a:t>7-I</a:t>
                      </a:r>
                      <a:endParaRPr lang="sk-SK" dirty="0">
                        <a:solidFill>
                          <a:srgbClr val="0070C0"/>
                        </a:solidFill>
                      </a:endParaRPr>
                    </a:p>
                  </a:txBody>
                  <a:tcPr/>
                </a:tc>
              </a:tr>
              <a:tr h="401792">
                <a:tc>
                  <a:txBody>
                    <a:bodyPr/>
                    <a:lstStyle/>
                    <a:p>
                      <a:r>
                        <a:rPr lang="sk-SK" dirty="0" smtClean="0">
                          <a:solidFill>
                            <a:srgbClr val="0070C0"/>
                          </a:solidFill>
                        </a:rPr>
                        <a:t>8-A</a:t>
                      </a:r>
                      <a:endParaRPr lang="sk-SK" dirty="0">
                        <a:solidFill>
                          <a:srgbClr val="0070C0"/>
                        </a:solidFill>
                      </a:endParaRPr>
                    </a:p>
                  </a:txBody>
                  <a:tcPr/>
                </a:tc>
              </a:tr>
              <a:tr h="401792">
                <a:tc>
                  <a:txBody>
                    <a:bodyPr/>
                    <a:lstStyle/>
                    <a:p>
                      <a:r>
                        <a:rPr lang="sk-SK" dirty="0" smtClean="0">
                          <a:solidFill>
                            <a:srgbClr val="0070C0"/>
                          </a:solidFill>
                        </a:rPr>
                        <a:t>9-C</a:t>
                      </a:r>
                      <a:endParaRPr lang="sk-SK" dirty="0">
                        <a:solidFill>
                          <a:srgbClr val="0070C0"/>
                        </a:solidFill>
                      </a:endParaRPr>
                    </a:p>
                  </a:txBody>
                  <a:tcPr/>
                </a:tc>
              </a:tr>
              <a:tr h="401792">
                <a:tc>
                  <a:txBody>
                    <a:bodyPr/>
                    <a:lstStyle/>
                    <a:p>
                      <a:r>
                        <a:rPr lang="sk-SK" dirty="0" smtClean="0">
                          <a:solidFill>
                            <a:srgbClr val="0070C0"/>
                          </a:solidFill>
                        </a:rPr>
                        <a:t>10-H</a:t>
                      </a:r>
                      <a:endParaRPr lang="sk-SK" dirty="0">
                        <a:solidFill>
                          <a:srgbClr val="0070C0"/>
                        </a:solidFill>
                      </a:endParaRPr>
                    </a:p>
                  </a:txBody>
                  <a:tcPr/>
                </a:tc>
              </a:tr>
              <a:tr h="401792">
                <a:tc>
                  <a:txBody>
                    <a:bodyPr/>
                    <a:lstStyle/>
                    <a:p>
                      <a:r>
                        <a:rPr lang="sk-SK" dirty="0" smtClean="0">
                          <a:solidFill>
                            <a:srgbClr val="0070C0"/>
                          </a:solidFill>
                        </a:rPr>
                        <a:t>11-B</a:t>
                      </a:r>
                      <a:endParaRPr lang="sk-SK" dirty="0">
                        <a:solidFill>
                          <a:srgbClr val="0070C0"/>
                        </a:solidFill>
                      </a:endParaRPr>
                    </a:p>
                  </a:txBody>
                  <a:tcPr/>
                </a:tc>
              </a:tr>
            </a:tbl>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8463">
                                            <p:bg/>
                                          </p:spTgt>
                                        </p:tgtEl>
                                        <p:attrNameLst>
                                          <p:attrName>style.visibility</p:attrName>
                                        </p:attrNameLst>
                                      </p:cBhvr>
                                      <p:to>
                                        <p:strVal val="visible"/>
                                      </p:to>
                                    </p:set>
                                    <p:anim calcmode="lin" valueType="num">
                                      <p:cBhvr>
                                        <p:cTn id="7" dur="1000" fill="hold"/>
                                        <p:tgtEl>
                                          <p:spTgt spid="18463">
                                            <p:bg/>
                                          </p:spTgt>
                                        </p:tgtEl>
                                        <p:attrNameLst>
                                          <p:attrName>ppt_w</p:attrName>
                                        </p:attrNameLst>
                                      </p:cBhvr>
                                      <p:tavLst>
                                        <p:tav tm="0">
                                          <p:val>
                                            <p:fltVal val="0"/>
                                          </p:val>
                                        </p:tav>
                                        <p:tav tm="100000">
                                          <p:val>
                                            <p:strVal val="#ppt_w"/>
                                          </p:val>
                                        </p:tav>
                                      </p:tavLst>
                                    </p:anim>
                                    <p:anim calcmode="lin" valueType="num">
                                      <p:cBhvr>
                                        <p:cTn id="8" dur="1000" fill="hold"/>
                                        <p:tgtEl>
                                          <p:spTgt spid="18463">
                                            <p:bg/>
                                          </p:spTgt>
                                        </p:tgtEl>
                                        <p:attrNameLst>
                                          <p:attrName>ppt_h</p:attrName>
                                        </p:attrNameLst>
                                      </p:cBhvr>
                                      <p:tavLst>
                                        <p:tav tm="0">
                                          <p:val>
                                            <p:fltVal val="0"/>
                                          </p:val>
                                        </p:tav>
                                        <p:tav tm="100000">
                                          <p:val>
                                            <p:strVal val="#ppt_h"/>
                                          </p:val>
                                        </p:tav>
                                      </p:tavLst>
                                    </p:anim>
                                    <p:anim calcmode="lin" valueType="num">
                                      <p:cBhvr>
                                        <p:cTn id="9" dur="1000" fill="hold"/>
                                        <p:tgtEl>
                                          <p:spTgt spid="18463">
                                            <p:bg/>
                                          </p:spTgt>
                                        </p:tgtEl>
                                        <p:attrNameLst>
                                          <p:attrName>style.rotation</p:attrName>
                                        </p:attrNameLst>
                                      </p:cBhvr>
                                      <p:tavLst>
                                        <p:tav tm="0">
                                          <p:val>
                                            <p:fltVal val="90"/>
                                          </p:val>
                                        </p:tav>
                                        <p:tav tm="100000">
                                          <p:val>
                                            <p:fltVal val="0"/>
                                          </p:val>
                                        </p:tav>
                                      </p:tavLst>
                                    </p:anim>
                                    <p:animEffect transition="in" filter="fade">
                                      <p:cBhvr>
                                        <p:cTn id="10" dur="1000"/>
                                        <p:tgtEl>
                                          <p:spTgt spid="18463">
                                            <p:bg/>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8463">
                                            <p:txEl>
                                              <p:pRg st="0" end="0"/>
                                            </p:txEl>
                                          </p:spTgt>
                                        </p:tgtEl>
                                        <p:attrNameLst>
                                          <p:attrName>style.visibility</p:attrName>
                                        </p:attrNameLst>
                                      </p:cBhvr>
                                      <p:to>
                                        <p:strVal val="visible"/>
                                      </p:to>
                                    </p:set>
                                    <p:anim calcmode="lin" valueType="num">
                                      <p:cBhvr>
                                        <p:cTn id="14" dur="1000" fill="hold"/>
                                        <p:tgtEl>
                                          <p:spTgt spid="1846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846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846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18463">
                                            <p:txEl>
                                              <p:pRg st="0" end="0"/>
                                            </p:txEl>
                                          </p:spTgt>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18459"/>
                                        </p:tgtEl>
                                        <p:attrNameLst>
                                          <p:attrName>style.visibility</p:attrName>
                                        </p:attrNameLst>
                                      </p:cBhvr>
                                      <p:to>
                                        <p:strVal val="visible"/>
                                      </p:to>
                                    </p:set>
                                    <p:anim calcmode="lin" valueType="num">
                                      <p:cBhvr>
                                        <p:cTn id="21" dur="500" fill="hold"/>
                                        <p:tgtEl>
                                          <p:spTgt spid="18459"/>
                                        </p:tgtEl>
                                        <p:attrNameLst>
                                          <p:attrName>ppt_w</p:attrName>
                                        </p:attrNameLst>
                                      </p:cBhvr>
                                      <p:tavLst>
                                        <p:tav tm="0">
                                          <p:val>
                                            <p:fltVal val="0"/>
                                          </p:val>
                                        </p:tav>
                                        <p:tav tm="100000">
                                          <p:val>
                                            <p:strVal val="#ppt_w"/>
                                          </p:val>
                                        </p:tav>
                                      </p:tavLst>
                                    </p:anim>
                                    <p:anim calcmode="lin" valueType="num">
                                      <p:cBhvr>
                                        <p:cTn id="22" dur="500" fill="hold"/>
                                        <p:tgtEl>
                                          <p:spTgt spid="18459"/>
                                        </p:tgtEl>
                                        <p:attrNameLst>
                                          <p:attrName>ppt_h</p:attrName>
                                        </p:attrNameLst>
                                      </p:cBhvr>
                                      <p:tavLst>
                                        <p:tav tm="0">
                                          <p:val>
                                            <p:fltVal val="0"/>
                                          </p:val>
                                        </p:tav>
                                        <p:tav tm="100000">
                                          <p:val>
                                            <p:strVal val="#ppt_h"/>
                                          </p:val>
                                        </p:tav>
                                      </p:tavLst>
                                    </p:anim>
                                    <p:animEffect transition="in" filter="fade">
                                      <p:cBhvr>
                                        <p:cTn id="23" dur="500"/>
                                        <p:tgtEl>
                                          <p:spTgt spid="18459"/>
                                        </p:tgtEl>
                                      </p:cBhvr>
                                    </p:animEffect>
                                  </p:childTnLst>
                                </p:cTn>
                              </p:par>
                            </p:childTnLst>
                          </p:cTn>
                        </p:par>
                        <p:par>
                          <p:cTn id="24" fill="hold">
                            <p:stCondLst>
                              <p:cond delay="2500"/>
                            </p:stCondLst>
                            <p:childTnLst>
                              <p:par>
                                <p:cTn id="25" presetID="53" presetClass="entr" presetSubtype="16" fill="hold" grpId="0" nodeType="afterEffect">
                                  <p:stCondLst>
                                    <p:cond delay="0"/>
                                  </p:stCondLst>
                                  <p:childTnLst>
                                    <p:set>
                                      <p:cBhvr>
                                        <p:cTn id="26" dur="1" fill="hold">
                                          <p:stCondLst>
                                            <p:cond delay="0"/>
                                          </p:stCondLst>
                                        </p:cTn>
                                        <p:tgtEl>
                                          <p:spTgt spid="18444"/>
                                        </p:tgtEl>
                                        <p:attrNameLst>
                                          <p:attrName>style.visibility</p:attrName>
                                        </p:attrNameLst>
                                      </p:cBhvr>
                                      <p:to>
                                        <p:strVal val="visible"/>
                                      </p:to>
                                    </p:set>
                                    <p:anim calcmode="lin" valueType="num">
                                      <p:cBhvr>
                                        <p:cTn id="27" dur="500" fill="hold"/>
                                        <p:tgtEl>
                                          <p:spTgt spid="18444"/>
                                        </p:tgtEl>
                                        <p:attrNameLst>
                                          <p:attrName>ppt_w</p:attrName>
                                        </p:attrNameLst>
                                      </p:cBhvr>
                                      <p:tavLst>
                                        <p:tav tm="0">
                                          <p:val>
                                            <p:fltVal val="0"/>
                                          </p:val>
                                        </p:tav>
                                        <p:tav tm="100000">
                                          <p:val>
                                            <p:strVal val="#ppt_w"/>
                                          </p:val>
                                        </p:tav>
                                      </p:tavLst>
                                    </p:anim>
                                    <p:anim calcmode="lin" valueType="num">
                                      <p:cBhvr>
                                        <p:cTn id="28" dur="500" fill="hold"/>
                                        <p:tgtEl>
                                          <p:spTgt spid="18444"/>
                                        </p:tgtEl>
                                        <p:attrNameLst>
                                          <p:attrName>ppt_h</p:attrName>
                                        </p:attrNameLst>
                                      </p:cBhvr>
                                      <p:tavLst>
                                        <p:tav tm="0">
                                          <p:val>
                                            <p:fltVal val="0"/>
                                          </p:val>
                                        </p:tav>
                                        <p:tav tm="100000">
                                          <p:val>
                                            <p:strVal val="#ppt_h"/>
                                          </p:val>
                                        </p:tav>
                                      </p:tavLst>
                                    </p:anim>
                                    <p:animEffect transition="in" filter="fade">
                                      <p:cBhvr>
                                        <p:cTn id="29" dur="500"/>
                                        <p:tgtEl>
                                          <p:spTgt spid="18444"/>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8450"/>
                                        </p:tgtEl>
                                        <p:attrNameLst>
                                          <p:attrName>style.visibility</p:attrName>
                                        </p:attrNameLst>
                                      </p:cBhvr>
                                      <p:to>
                                        <p:strVal val="visible"/>
                                      </p:to>
                                    </p:set>
                                    <p:anim calcmode="lin" valueType="num">
                                      <p:cBhvr>
                                        <p:cTn id="33" dur="500" fill="hold"/>
                                        <p:tgtEl>
                                          <p:spTgt spid="18450"/>
                                        </p:tgtEl>
                                        <p:attrNameLst>
                                          <p:attrName>ppt_w</p:attrName>
                                        </p:attrNameLst>
                                      </p:cBhvr>
                                      <p:tavLst>
                                        <p:tav tm="0">
                                          <p:val>
                                            <p:fltVal val="0"/>
                                          </p:val>
                                        </p:tav>
                                        <p:tav tm="100000">
                                          <p:val>
                                            <p:strVal val="#ppt_w"/>
                                          </p:val>
                                        </p:tav>
                                      </p:tavLst>
                                    </p:anim>
                                    <p:anim calcmode="lin" valueType="num">
                                      <p:cBhvr>
                                        <p:cTn id="34" dur="500" fill="hold"/>
                                        <p:tgtEl>
                                          <p:spTgt spid="18450"/>
                                        </p:tgtEl>
                                        <p:attrNameLst>
                                          <p:attrName>ppt_h</p:attrName>
                                        </p:attrNameLst>
                                      </p:cBhvr>
                                      <p:tavLst>
                                        <p:tav tm="0">
                                          <p:val>
                                            <p:fltVal val="0"/>
                                          </p:val>
                                        </p:tav>
                                        <p:tav tm="100000">
                                          <p:val>
                                            <p:strVal val="#ppt_h"/>
                                          </p:val>
                                        </p:tav>
                                      </p:tavLst>
                                    </p:anim>
                                    <p:animEffect transition="in" filter="fade">
                                      <p:cBhvr>
                                        <p:cTn id="35" dur="500"/>
                                        <p:tgtEl>
                                          <p:spTgt spid="18450"/>
                                        </p:tgtEl>
                                      </p:cBhvr>
                                    </p:animEffect>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18442"/>
                                        </p:tgtEl>
                                        <p:attrNameLst>
                                          <p:attrName>style.visibility</p:attrName>
                                        </p:attrNameLst>
                                      </p:cBhvr>
                                      <p:to>
                                        <p:strVal val="visible"/>
                                      </p:to>
                                    </p:set>
                                    <p:anim calcmode="lin" valueType="num">
                                      <p:cBhvr>
                                        <p:cTn id="39" dur="500" fill="hold"/>
                                        <p:tgtEl>
                                          <p:spTgt spid="18442"/>
                                        </p:tgtEl>
                                        <p:attrNameLst>
                                          <p:attrName>ppt_w</p:attrName>
                                        </p:attrNameLst>
                                      </p:cBhvr>
                                      <p:tavLst>
                                        <p:tav tm="0">
                                          <p:val>
                                            <p:fltVal val="0"/>
                                          </p:val>
                                        </p:tav>
                                        <p:tav tm="100000">
                                          <p:val>
                                            <p:strVal val="#ppt_w"/>
                                          </p:val>
                                        </p:tav>
                                      </p:tavLst>
                                    </p:anim>
                                    <p:anim calcmode="lin" valueType="num">
                                      <p:cBhvr>
                                        <p:cTn id="40" dur="500" fill="hold"/>
                                        <p:tgtEl>
                                          <p:spTgt spid="18442"/>
                                        </p:tgtEl>
                                        <p:attrNameLst>
                                          <p:attrName>ppt_h</p:attrName>
                                        </p:attrNameLst>
                                      </p:cBhvr>
                                      <p:tavLst>
                                        <p:tav tm="0">
                                          <p:val>
                                            <p:fltVal val="0"/>
                                          </p:val>
                                        </p:tav>
                                        <p:tav tm="100000">
                                          <p:val>
                                            <p:strVal val="#ppt_h"/>
                                          </p:val>
                                        </p:tav>
                                      </p:tavLst>
                                    </p:anim>
                                    <p:animEffect transition="in" filter="fade">
                                      <p:cBhvr>
                                        <p:cTn id="41" dur="500"/>
                                        <p:tgtEl>
                                          <p:spTgt spid="18442"/>
                                        </p:tgtEl>
                                      </p:cBhvr>
                                    </p:animEffect>
                                  </p:childTnLst>
                                </p:cTn>
                              </p:par>
                            </p:childTnLst>
                          </p:cTn>
                        </p:par>
                        <p:par>
                          <p:cTn id="42" fill="hold">
                            <p:stCondLst>
                              <p:cond delay="4000"/>
                            </p:stCondLst>
                            <p:childTnLst>
                              <p:par>
                                <p:cTn id="43" presetID="53" presetClass="entr" presetSubtype="16" fill="hold" grpId="0" nodeType="afterEffect">
                                  <p:stCondLst>
                                    <p:cond delay="0"/>
                                  </p:stCondLst>
                                  <p:childTnLst>
                                    <p:set>
                                      <p:cBhvr>
                                        <p:cTn id="44" dur="1" fill="hold">
                                          <p:stCondLst>
                                            <p:cond delay="0"/>
                                          </p:stCondLst>
                                        </p:cTn>
                                        <p:tgtEl>
                                          <p:spTgt spid="18441"/>
                                        </p:tgtEl>
                                        <p:attrNameLst>
                                          <p:attrName>style.visibility</p:attrName>
                                        </p:attrNameLst>
                                      </p:cBhvr>
                                      <p:to>
                                        <p:strVal val="visible"/>
                                      </p:to>
                                    </p:set>
                                    <p:anim calcmode="lin" valueType="num">
                                      <p:cBhvr>
                                        <p:cTn id="45" dur="500" fill="hold"/>
                                        <p:tgtEl>
                                          <p:spTgt spid="18441"/>
                                        </p:tgtEl>
                                        <p:attrNameLst>
                                          <p:attrName>ppt_w</p:attrName>
                                        </p:attrNameLst>
                                      </p:cBhvr>
                                      <p:tavLst>
                                        <p:tav tm="0">
                                          <p:val>
                                            <p:fltVal val="0"/>
                                          </p:val>
                                        </p:tav>
                                        <p:tav tm="100000">
                                          <p:val>
                                            <p:strVal val="#ppt_w"/>
                                          </p:val>
                                        </p:tav>
                                      </p:tavLst>
                                    </p:anim>
                                    <p:anim calcmode="lin" valueType="num">
                                      <p:cBhvr>
                                        <p:cTn id="46" dur="500" fill="hold"/>
                                        <p:tgtEl>
                                          <p:spTgt spid="18441"/>
                                        </p:tgtEl>
                                        <p:attrNameLst>
                                          <p:attrName>ppt_h</p:attrName>
                                        </p:attrNameLst>
                                      </p:cBhvr>
                                      <p:tavLst>
                                        <p:tav tm="0">
                                          <p:val>
                                            <p:fltVal val="0"/>
                                          </p:val>
                                        </p:tav>
                                        <p:tav tm="100000">
                                          <p:val>
                                            <p:strVal val="#ppt_h"/>
                                          </p:val>
                                        </p:tav>
                                      </p:tavLst>
                                    </p:anim>
                                    <p:animEffect transition="in" filter="fade">
                                      <p:cBhvr>
                                        <p:cTn id="47" dur="500"/>
                                        <p:tgtEl>
                                          <p:spTgt spid="18441"/>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18438"/>
                                        </p:tgtEl>
                                        <p:attrNameLst>
                                          <p:attrName>style.visibility</p:attrName>
                                        </p:attrNameLst>
                                      </p:cBhvr>
                                      <p:to>
                                        <p:strVal val="visible"/>
                                      </p:to>
                                    </p:set>
                                    <p:anim calcmode="lin" valueType="num">
                                      <p:cBhvr>
                                        <p:cTn id="51" dur="500" fill="hold"/>
                                        <p:tgtEl>
                                          <p:spTgt spid="18438"/>
                                        </p:tgtEl>
                                        <p:attrNameLst>
                                          <p:attrName>ppt_w</p:attrName>
                                        </p:attrNameLst>
                                      </p:cBhvr>
                                      <p:tavLst>
                                        <p:tav tm="0">
                                          <p:val>
                                            <p:fltVal val="0"/>
                                          </p:val>
                                        </p:tav>
                                        <p:tav tm="100000">
                                          <p:val>
                                            <p:strVal val="#ppt_w"/>
                                          </p:val>
                                        </p:tav>
                                      </p:tavLst>
                                    </p:anim>
                                    <p:anim calcmode="lin" valueType="num">
                                      <p:cBhvr>
                                        <p:cTn id="52" dur="500" fill="hold"/>
                                        <p:tgtEl>
                                          <p:spTgt spid="18438"/>
                                        </p:tgtEl>
                                        <p:attrNameLst>
                                          <p:attrName>ppt_h</p:attrName>
                                        </p:attrNameLst>
                                      </p:cBhvr>
                                      <p:tavLst>
                                        <p:tav tm="0">
                                          <p:val>
                                            <p:fltVal val="0"/>
                                          </p:val>
                                        </p:tav>
                                        <p:tav tm="100000">
                                          <p:val>
                                            <p:strVal val="#ppt_h"/>
                                          </p:val>
                                        </p:tav>
                                      </p:tavLst>
                                    </p:anim>
                                    <p:animEffect transition="in" filter="fade">
                                      <p:cBhvr>
                                        <p:cTn id="53" dur="500"/>
                                        <p:tgtEl>
                                          <p:spTgt spid="18438"/>
                                        </p:tgtEl>
                                      </p:cBhvr>
                                    </p:animEffect>
                                  </p:childTnLst>
                                </p:cTn>
                              </p:par>
                            </p:childTnLst>
                          </p:cTn>
                        </p:par>
                        <p:par>
                          <p:cTn id="54" fill="hold">
                            <p:stCondLst>
                              <p:cond delay="5000"/>
                            </p:stCondLst>
                            <p:childTnLst>
                              <p:par>
                                <p:cTn id="55" presetID="53" presetClass="entr" presetSubtype="16" fill="hold" grpId="0" nodeType="afterEffect">
                                  <p:stCondLst>
                                    <p:cond delay="0"/>
                                  </p:stCondLst>
                                  <p:childTnLst>
                                    <p:set>
                                      <p:cBhvr>
                                        <p:cTn id="56" dur="1" fill="hold">
                                          <p:stCondLst>
                                            <p:cond delay="0"/>
                                          </p:stCondLst>
                                        </p:cTn>
                                        <p:tgtEl>
                                          <p:spTgt spid="18436"/>
                                        </p:tgtEl>
                                        <p:attrNameLst>
                                          <p:attrName>style.visibility</p:attrName>
                                        </p:attrNameLst>
                                      </p:cBhvr>
                                      <p:to>
                                        <p:strVal val="visible"/>
                                      </p:to>
                                    </p:set>
                                    <p:anim calcmode="lin" valueType="num">
                                      <p:cBhvr>
                                        <p:cTn id="57" dur="500" fill="hold"/>
                                        <p:tgtEl>
                                          <p:spTgt spid="18436"/>
                                        </p:tgtEl>
                                        <p:attrNameLst>
                                          <p:attrName>ppt_w</p:attrName>
                                        </p:attrNameLst>
                                      </p:cBhvr>
                                      <p:tavLst>
                                        <p:tav tm="0">
                                          <p:val>
                                            <p:fltVal val="0"/>
                                          </p:val>
                                        </p:tav>
                                        <p:tav tm="100000">
                                          <p:val>
                                            <p:strVal val="#ppt_w"/>
                                          </p:val>
                                        </p:tav>
                                      </p:tavLst>
                                    </p:anim>
                                    <p:anim calcmode="lin" valueType="num">
                                      <p:cBhvr>
                                        <p:cTn id="58" dur="500" fill="hold"/>
                                        <p:tgtEl>
                                          <p:spTgt spid="18436"/>
                                        </p:tgtEl>
                                        <p:attrNameLst>
                                          <p:attrName>ppt_h</p:attrName>
                                        </p:attrNameLst>
                                      </p:cBhvr>
                                      <p:tavLst>
                                        <p:tav tm="0">
                                          <p:val>
                                            <p:fltVal val="0"/>
                                          </p:val>
                                        </p:tav>
                                        <p:tav tm="100000">
                                          <p:val>
                                            <p:strVal val="#ppt_h"/>
                                          </p:val>
                                        </p:tav>
                                      </p:tavLst>
                                    </p:anim>
                                    <p:animEffect transition="in" filter="fade">
                                      <p:cBhvr>
                                        <p:cTn id="59" dur="500"/>
                                        <p:tgtEl>
                                          <p:spTgt spid="18436"/>
                                        </p:tgtEl>
                                      </p:cBhvr>
                                    </p:animEffect>
                                  </p:childTnLst>
                                </p:cTn>
                              </p:par>
                            </p:childTnLst>
                          </p:cTn>
                        </p:par>
                        <p:par>
                          <p:cTn id="60" fill="hold">
                            <p:stCondLst>
                              <p:cond delay="5500"/>
                            </p:stCondLst>
                            <p:childTnLst>
                              <p:par>
                                <p:cTn id="61" presetID="53" presetClass="entr" presetSubtype="16" fill="hold" grpId="0" nodeType="afterEffect">
                                  <p:stCondLst>
                                    <p:cond delay="0"/>
                                  </p:stCondLst>
                                  <p:childTnLst>
                                    <p:set>
                                      <p:cBhvr>
                                        <p:cTn id="62" dur="1" fill="hold">
                                          <p:stCondLst>
                                            <p:cond delay="0"/>
                                          </p:stCondLst>
                                        </p:cTn>
                                        <p:tgtEl>
                                          <p:spTgt spid="18446"/>
                                        </p:tgtEl>
                                        <p:attrNameLst>
                                          <p:attrName>style.visibility</p:attrName>
                                        </p:attrNameLst>
                                      </p:cBhvr>
                                      <p:to>
                                        <p:strVal val="visible"/>
                                      </p:to>
                                    </p:set>
                                    <p:anim calcmode="lin" valueType="num">
                                      <p:cBhvr>
                                        <p:cTn id="63" dur="500" fill="hold"/>
                                        <p:tgtEl>
                                          <p:spTgt spid="18446"/>
                                        </p:tgtEl>
                                        <p:attrNameLst>
                                          <p:attrName>ppt_w</p:attrName>
                                        </p:attrNameLst>
                                      </p:cBhvr>
                                      <p:tavLst>
                                        <p:tav tm="0">
                                          <p:val>
                                            <p:fltVal val="0"/>
                                          </p:val>
                                        </p:tav>
                                        <p:tav tm="100000">
                                          <p:val>
                                            <p:strVal val="#ppt_w"/>
                                          </p:val>
                                        </p:tav>
                                      </p:tavLst>
                                    </p:anim>
                                    <p:anim calcmode="lin" valueType="num">
                                      <p:cBhvr>
                                        <p:cTn id="64" dur="500" fill="hold"/>
                                        <p:tgtEl>
                                          <p:spTgt spid="18446"/>
                                        </p:tgtEl>
                                        <p:attrNameLst>
                                          <p:attrName>ppt_h</p:attrName>
                                        </p:attrNameLst>
                                      </p:cBhvr>
                                      <p:tavLst>
                                        <p:tav tm="0">
                                          <p:val>
                                            <p:fltVal val="0"/>
                                          </p:val>
                                        </p:tav>
                                        <p:tav tm="100000">
                                          <p:val>
                                            <p:strVal val="#ppt_h"/>
                                          </p:val>
                                        </p:tav>
                                      </p:tavLst>
                                    </p:anim>
                                    <p:animEffect transition="in" filter="fade">
                                      <p:cBhvr>
                                        <p:cTn id="65" dur="500"/>
                                        <p:tgtEl>
                                          <p:spTgt spid="18446"/>
                                        </p:tgtEl>
                                      </p:cBhvr>
                                    </p:animEffect>
                                  </p:childTnLst>
                                </p:cTn>
                              </p:par>
                            </p:childTnLst>
                          </p:cTn>
                        </p:par>
                        <p:par>
                          <p:cTn id="66" fill="hold">
                            <p:stCondLst>
                              <p:cond delay="6000"/>
                            </p:stCondLst>
                            <p:childTnLst>
                              <p:par>
                                <p:cTn id="67" presetID="53" presetClass="entr" presetSubtype="16" fill="hold" grpId="0" nodeType="afterEffect">
                                  <p:stCondLst>
                                    <p:cond delay="0"/>
                                  </p:stCondLst>
                                  <p:childTnLst>
                                    <p:set>
                                      <p:cBhvr>
                                        <p:cTn id="68" dur="1" fill="hold">
                                          <p:stCondLst>
                                            <p:cond delay="0"/>
                                          </p:stCondLst>
                                        </p:cTn>
                                        <p:tgtEl>
                                          <p:spTgt spid="18451"/>
                                        </p:tgtEl>
                                        <p:attrNameLst>
                                          <p:attrName>style.visibility</p:attrName>
                                        </p:attrNameLst>
                                      </p:cBhvr>
                                      <p:to>
                                        <p:strVal val="visible"/>
                                      </p:to>
                                    </p:set>
                                    <p:anim calcmode="lin" valueType="num">
                                      <p:cBhvr>
                                        <p:cTn id="69" dur="500" fill="hold"/>
                                        <p:tgtEl>
                                          <p:spTgt spid="18451"/>
                                        </p:tgtEl>
                                        <p:attrNameLst>
                                          <p:attrName>ppt_w</p:attrName>
                                        </p:attrNameLst>
                                      </p:cBhvr>
                                      <p:tavLst>
                                        <p:tav tm="0">
                                          <p:val>
                                            <p:fltVal val="0"/>
                                          </p:val>
                                        </p:tav>
                                        <p:tav tm="100000">
                                          <p:val>
                                            <p:strVal val="#ppt_w"/>
                                          </p:val>
                                        </p:tav>
                                      </p:tavLst>
                                    </p:anim>
                                    <p:anim calcmode="lin" valueType="num">
                                      <p:cBhvr>
                                        <p:cTn id="70" dur="500" fill="hold"/>
                                        <p:tgtEl>
                                          <p:spTgt spid="18451"/>
                                        </p:tgtEl>
                                        <p:attrNameLst>
                                          <p:attrName>ppt_h</p:attrName>
                                        </p:attrNameLst>
                                      </p:cBhvr>
                                      <p:tavLst>
                                        <p:tav tm="0">
                                          <p:val>
                                            <p:fltVal val="0"/>
                                          </p:val>
                                        </p:tav>
                                        <p:tav tm="100000">
                                          <p:val>
                                            <p:strVal val="#ppt_h"/>
                                          </p:val>
                                        </p:tav>
                                      </p:tavLst>
                                    </p:anim>
                                    <p:animEffect transition="in" filter="fade">
                                      <p:cBhvr>
                                        <p:cTn id="71" dur="500"/>
                                        <p:tgtEl>
                                          <p:spTgt spid="18451"/>
                                        </p:tgtEl>
                                      </p:cBhvr>
                                    </p:animEffect>
                                  </p:childTnLst>
                                </p:cTn>
                              </p:par>
                            </p:childTnLst>
                          </p:cTn>
                        </p:par>
                        <p:par>
                          <p:cTn id="72" fill="hold">
                            <p:stCondLst>
                              <p:cond delay="6500"/>
                            </p:stCondLst>
                            <p:childTnLst>
                              <p:par>
                                <p:cTn id="73" presetID="53" presetClass="entr" presetSubtype="16" fill="hold" grpId="0" nodeType="afterEffect">
                                  <p:stCondLst>
                                    <p:cond delay="0"/>
                                  </p:stCondLst>
                                  <p:childTnLst>
                                    <p:set>
                                      <p:cBhvr>
                                        <p:cTn id="74" dur="1" fill="hold">
                                          <p:stCondLst>
                                            <p:cond delay="0"/>
                                          </p:stCondLst>
                                        </p:cTn>
                                        <p:tgtEl>
                                          <p:spTgt spid="18440"/>
                                        </p:tgtEl>
                                        <p:attrNameLst>
                                          <p:attrName>style.visibility</p:attrName>
                                        </p:attrNameLst>
                                      </p:cBhvr>
                                      <p:to>
                                        <p:strVal val="visible"/>
                                      </p:to>
                                    </p:set>
                                    <p:anim calcmode="lin" valueType="num">
                                      <p:cBhvr>
                                        <p:cTn id="75" dur="500" fill="hold"/>
                                        <p:tgtEl>
                                          <p:spTgt spid="18440"/>
                                        </p:tgtEl>
                                        <p:attrNameLst>
                                          <p:attrName>ppt_w</p:attrName>
                                        </p:attrNameLst>
                                      </p:cBhvr>
                                      <p:tavLst>
                                        <p:tav tm="0">
                                          <p:val>
                                            <p:fltVal val="0"/>
                                          </p:val>
                                        </p:tav>
                                        <p:tav tm="100000">
                                          <p:val>
                                            <p:strVal val="#ppt_w"/>
                                          </p:val>
                                        </p:tav>
                                      </p:tavLst>
                                    </p:anim>
                                    <p:anim calcmode="lin" valueType="num">
                                      <p:cBhvr>
                                        <p:cTn id="76" dur="500" fill="hold"/>
                                        <p:tgtEl>
                                          <p:spTgt spid="18440"/>
                                        </p:tgtEl>
                                        <p:attrNameLst>
                                          <p:attrName>ppt_h</p:attrName>
                                        </p:attrNameLst>
                                      </p:cBhvr>
                                      <p:tavLst>
                                        <p:tav tm="0">
                                          <p:val>
                                            <p:fltVal val="0"/>
                                          </p:val>
                                        </p:tav>
                                        <p:tav tm="100000">
                                          <p:val>
                                            <p:strVal val="#ppt_h"/>
                                          </p:val>
                                        </p:tav>
                                      </p:tavLst>
                                    </p:anim>
                                    <p:animEffect transition="in" filter="fade">
                                      <p:cBhvr>
                                        <p:cTn id="77" dur="500"/>
                                        <p:tgtEl>
                                          <p:spTgt spid="18440"/>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18443"/>
                                        </p:tgtEl>
                                        <p:attrNameLst>
                                          <p:attrName>style.visibility</p:attrName>
                                        </p:attrNameLst>
                                      </p:cBhvr>
                                      <p:to>
                                        <p:strVal val="visible"/>
                                      </p:to>
                                    </p:set>
                                    <p:anim calcmode="lin" valueType="num">
                                      <p:cBhvr>
                                        <p:cTn id="81" dur="500" fill="hold"/>
                                        <p:tgtEl>
                                          <p:spTgt spid="18443"/>
                                        </p:tgtEl>
                                        <p:attrNameLst>
                                          <p:attrName>ppt_w</p:attrName>
                                        </p:attrNameLst>
                                      </p:cBhvr>
                                      <p:tavLst>
                                        <p:tav tm="0">
                                          <p:val>
                                            <p:fltVal val="0"/>
                                          </p:val>
                                        </p:tav>
                                        <p:tav tm="100000">
                                          <p:val>
                                            <p:strVal val="#ppt_w"/>
                                          </p:val>
                                        </p:tav>
                                      </p:tavLst>
                                    </p:anim>
                                    <p:anim calcmode="lin" valueType="num">
                                      <p:cBhvr>
                                        <p:cTn id="82" dur="500" fill="hold"/>
                                        <p:tgtEl>
                                          <p:spTgt spid="18443"/>
                                        </p:tgtEl>
                                        <p:attrNameLst>
                                          <p:attrName>ppt_h</p:attrName>
                                        </p:attrNameLst>
                                      </p:cBhvr>
                                      <p:tavLst>
                                        <p:tav tm="0">
                                          <p:val>
                                            <p:fltVal val="0"/>
                                          </p:val>
                                        </p:tav>
                                        <p:tav tm="100000">
                                          <p:val>
                                            <p:strVal val="#ppt_h"/>
                                          </p:val>
                                        </p:tav>
                                      </p:tavLst>
                                    </p:anim>
                                    <p:animEffect transition="in" filter="fade">
                                      <p:cBhvr>
                                        <p:cTn id="83" dur="500"/>
                                        <p:tgtEl>
                                          <p:spTgt spid="18443"/>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18458"/>
                                        </p:tgtEl>
                                        <p:attrNameLst>
                                          <p:attrName>style.visibility</p:attrName>
                                        </p:attrNameLst>
                                      </p:cBhvr>
                                      <p:to>
                                        <p:strVal val="visible"/>
                                      </p:to>
                                    </p:set>
                                    <p:anim calcmode="lin" valueType="num">
                                      <p:cBhvr>
                                        <p:cTn id="87" dur="500" fill="hold"/>
                                        <p:tgtEl>
                                          <p:spTgt spid="18458"/>
                                        </p:tgtEl>
                                        <p:attrNameLst>
                                          <p:attrName>ppt_w</p:attrName>
                                        </p:attrNameLst>
                                      </p:cBhvr>
                                      <p:tavLst>
                                        <p:tav tm="0">
                                          <p:val>
                                            <p:fltVal val="0"/>
                                          </p:val>
                                        </p:tav>
                                        <p:tav tm="100000">
                                          <p:val>
                                            <p:strVal val="#ppt_w"/>
                                          </p:val>
                                        </p:tav>
                                      </p:tavLst>
                                    </p:anim>
                                    <p:anim calcmode="lin" valueType="num">
                                      <p:cBhvr>
                                        <p:cTn id="88" dur="500" fill="hold"/>
                                        <p:tgtEl>
                                          <p:spTgt spid="18458"/>
                                        </p:tgtEl>
                                        <p:attrNameLst>
                                          <p:attrName>ppt_h</p:attrName>
                                        </p:attrNameLst>
                                      </p:cBhvr>
                                      <p:tavLst>
                                        <p:tav tm="0">
                                          <p:val>
                                            <p:fltVal val="0"/>
                                          </p:val>
                                        </p:tav>
                                        <p:tav tm="100000">
                                          <p:val>
                                            <p:strVal val="#ppt_h"/>
                                          </p:val>
                                        </p:tav>
                                      </p:tavLst>
                                    </p:anim>
                                    <p:animEffect transition="in" filter="fade">
                                      <p:cBhvr>
                                        <p:cTn id="89" dur="500"/>
                                        <p:tgtEl>
                                          <p:spTgt spid="18458"/>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18454"/>
                                        </p:tgtEl>
                                        <p:attrNameLst>
                                          <p:attrName>style.visibility</p:attrName>
                                        </p:attrNameLst>
                                      </p:cBhvr>
                                      <p:to>
                                        <p:strVal val="visible"/>
                                      </p:to>
                                    </p:set>
                                    <p:anim calcmode="lin" valueType="num">
                                      <p:cBhvr>
                                        <p:cTn id="93" dur="500" fill="hold"/>
                                        <p:tgtEl>
                                          <p:spTgt spid="18454"/>
                                        </p:tgtEl>
                                        <p:attrNameLst>
                                          <p:attrName>ppt_w</p:attrName>
                                        </p:attrNameLst>
                                      </p:cBhvr>
                                      <p:tavLst>
                                        <p:tav tm="0">
                                          <p:val>
                                            <p:fltVal val="0"/>
                                          </p:val>
                                        </p:tav>
                                        <p:tav tm="100000">
                                          <p:val>
                                            <p:strVal val="#ppt_w"/>
                                          </p:val>
                                        </p:tav>
                                      </p:tavLst>
                                    </p:anim>
                                    <p:anim calcmode="lin" valueType="num">
                                      <p:cBhvr>
                                        <p:cTn id="94" dur="500" fill="hold"/>
                                        <p:tgtEl>
                                          <p:spTgt spid="18454"/>
                                        </p:tgtEl>
                                        <p:attrNameLst>
                                          <p:attrName>ppt_h</p:attrName>
                                        </p:attrNameLst>
                                      </p:cBhvr>
                                      <p:tavLst>
                                        <p:tav tm="0">
                                          <p:val>
                                            <p:fltVal val="0"/>
                                          </p:val>
                                        </p:tav>
                                        <p:tav tm="100000">
                                          <p:val>
                                            <p:strVal val="#ppt_h"/>
                                          </p:val>
                                        </p:tav>
                                      </p:tavLst>
                                    </p:anim>
                                    <p:animEffect transition="in" filter="fade">
                                      <p:cBhvr>
                                        <p:cTn id="95" dur="500"/>
                                        <p:tgtEl>
                                          <p:spTgt spid="18454"/>
                                        </p:tgtEl>
                                      </p:cBhvr>
                                    </p:animEffect>
                                  </p:childTnLst>
                                </p:cTn>
                              </p:par>
                            </p:childTnLst>
                          </p:cTn>
                        </p:par>
                        <p:par>
                          <p:cTn id="96" fill="hold">
                            <p:stCondLst>
                              <p:cond delay="8500"/>
                            </p:stCondLst>
                            <p:childTnLst>
                              <p:par>
                                <p:cTn id="97" presetID="53" presetClass="entr" presetSubtype="16" fill="hold" grpId="0" nodeType="afterEffect">
                                  <p:stCondLst>
                                    <p:cond delay="0"/>
                                  </p:stCondLst>
                                  <p:childTnLst>
                                    <p:set>
                                      <p:cBhvr>
                                        <p:cTn id="98" dur="1" fill="hold">
                                          <p:stCondLst>
                                            <p:cond delay="0"/>
                                          </p:stCondLst>
                                        </p:cTn>
                                        <p:tgtEl>
                                          <p:spTgt spid="18456"/>
                                        </p:tgtEl>
                                        <p:attrNameLst>
                                          <p:attrName>style.visibility</p:attrName>
                                        </p:attrNameLst>
                                      </p:cBhvr>
                                      <p:to>
                                        <p:strVal val="visible"/>
                                      </p:to>
                                    </p:set>
                                    <p:anim calcmode="lin" valueType="num">
                                      <p:cBhvr>
                                        <p:cTn id="99" dur="500" fill="hold"/>
                                        <p:tgtEl>
                                          <p:spTgt spid="18456"/>
                                        </p:tgtEl>
                                        <p:attrNameLst>
                                          <p:attrName>ppt_w</p:attrName>
                                        </p:attrNameLst>
                                      </p:cBhvr>
                                      <p:tavLst>
                                        <p:tav tm="0">
                                          <p:val>
                                            <p:fltVal val="0"/>
                                          </p:val>
                                        </p:tav>
                                        <p:tav tm="100000">
                                          <p:val>
                                            <p:strVal val="#ppt_w"/>
                                          </p:val>
                                        </p:tav>
                                      </p:tavLst>
                                    </p:anim>
                                    <p:anim calcmode="lin" valueType="num">
                                      <p:cBhvr>
                                        <p:cTn id="100" dur="500" fill="hold"/>
                                        <p:tgtEl>
                                          <p:spTgt spid="18456"/>
                                        </p:tgtEl>
                                        <p:attrNameLst>
                                          <p:attrName>ppt_h</p:attrName>
                                        </p:attrNameLst>
                                      </p:cBhvr>
                                      <p:tavLst>
                                        <p:tav tm="0">
                                          <p:val>
                                            <p:fltVal val="0"/>
                                          </p:val>
                                        </p:tav>
                                        <p:tav tm="100000">
                                          <p:val>
                                            <p:strVal val="#ppt_h"/>
                                          </p:val>
                                        </p:tav>
                                      </p:tavLst>
                                    </p:anim>
                                    <p:animEffect transition="in" filter="fade">
                                      <p:cBhvr>
                                        <p:cTn id="101" dur="500"/>
                                        <p:tgtEl>
                                          <p:spTgt spid="18456"/>
                                        </p:tgtEl>
                                      </p:cBhvr>
                                    </p:animEffect>
                                  </p:childTnLst>
                                </p:cTn>
                              </p:par>
                            </p:childTnLst>
                          </p:cTn>
                        </p:par>
                        <p:par>
                          <p:cTn id="102" fill="hold">
                            <p:stCondLst>
                              <p:cond delay="9000"/>
                            </p:stCondLst>
                            <p:childTnLst>
                              <p:par>
                                <p:cTn id="103" presetID="53" presetClass="entr" presetSubtype="16" fill="hold" grpId="0" nodeType="afterEffect">
                                  <p:stCondLst>
                                    <p:cond delay="0"/>
                                  </p:stCondLst>
                                  <p:childTnLst>
                                    <p:set>
                                      <p:cBhvr>
                                        <p:cTn id="104" dur="1" fill="hold">
                                          <p:stCondLst>
                                            <p:cond delay="0"/>
                                          </p:stCondLst>
                                        </p:cTn>
                                        <p:tgtEl>
                                          <p:spTgt spid="18445"/>
                                        </p:tgtEl>
                                        <p:attrNameLst>
                                          <p:attrName>style.visibility</p:attrName>
                                        </p:attrNameLst>
                                      </p:cBhvr>
                                      <p:to>
                                        <p:strVal val="visible"/>
                                      </p:to>
                                    </p:set>
                                    <p:anim calcmode="lin" valueType="num">
                                      <p:cBhvr>
                                        <p:cTn id="105" dur="500" fill="hold"/>
                                        <p:tgtEl>
                                          <p:spTgt spid="18445"/>
                                        </p:tgtEl>
                                        <p:attrNameLst>
                                          <p:attrName>ppt_w</p:attrName>
                                        </p:attrNameLst>
                                      </p:cBhvr>
                                      <p:tavLst>
                                        <p:tav tm="0">
                                          <p:val>
                                            <p:fltVal val="0"/>
                                          </p:val>
                                        </p:tav>
                                        <p:tav tm="100000">
                                          <p:val>
                                            <p:strVal val="#ppt_w"/>
                                          </p:val>
                                        </p:tav>
                                      </p:tavLst>
                                    </p:anim>
                                    <p:anim calcmode="lin" valueType="num">
                                      <p:cBhvr>
                                        <p:cTn id="106" dur="500" fill="hold"/>
                                        <p:tgtEl>
                                          <p:spTgt spid="18445"/>
                                        </p:tgtEl>
                                        <p:attrNameLst>
                                          <p:attrName>ppt_h</p:attrName>
                                        </p:attrNameLst>
                                      </p:cBhvr>
                                      <p:tavLst>
                                        <p:tav tm="0">
                                          <p:val>
                                            <p:fltVal val="0"/>
                                          </p:val>
                                        </p:tav>
                                        <p:tav tm="100000">
                                          <p:val>
                                            <p:strVal val="#ppt_h"/>
                                          </p:val>
                                        </p:tav>
                                      </p:tavLst>
                                    </p:anim>
                                    <p:animEffect transition="in" filter="fade">
                                      <p:cBhvr>
                                        <p:cTn id="107" dur="500"/>
                                        <p:tgtEl>
                                          <p:spTgt spid="18445"/>
                                        </p:tgtEl>
                                      </p:cBhvr>
                                    </p:animEffect>
                                  </p:childTnLst>
                                </p:cTn>
                              </p:par>
                            </p:childTnLst>
                          </p:cTn>
                        </p:par>
                        <p:par>
                          <p:cTn id="108" fill="hold">
                            <p:stCondLst>
                              <p:cond delay="9500"/>
                            </p:stCondLst>
                            <p:childTnLst>
                              <p:par>
                                <p:cTn id="109" presetID="53" presetClass="entr" presetSubtype="16" fill="hold" grpId="0" nodeType="afterEffect">
                                  <p:stCondLst>
                                    <p:cond delay="0"/>
                                  </p:stCondLst>
                                  <p:childTnLst>
                                    <p:set>
                                      <p:cBhvr>
                                        <p:cTn id="110" dur="1" fill="hold">
                                          <p:stCondLst>
                                            <p:cond delay="0"/>
                                          </p:stCondLst>
                                        </p:cTn>
                                        <p:tgtEl>
                                          <p:spTgt spid="18447"/>
                                        </p:tgtEl>
                                        <p:attrNameLst>
                                          <p:attrName>style.visibility</p:attrName>
                                        </p:attrNameLst>
                                      </p:cBhvr>
                                      <p:to>
                                        <p:strVal val="visible"/>
                                      </p:to>
                                    </p:set>
                                    <p:anim calcmode="lin" valueType="num">
                                      <p:cBhvr>
                                        <p:cTn id="111" dur="500" fill="hold"/>
                                        <p:tgtEl>
                                          <p:spTgt spid="18447"/>
                                        </p:tgtEl>
                                        <p:attrNameLst>
                                          <p:attrName>ppt_w</p:attrName>
                                        </p:attrNameLst>
                                      </p:cBhvr>
                                      <p:tavLst>
                                        <p:tav tm="0">
                                          <p:val>
                                            <p:fltVal val="0"/>
                                          </p:val>
                                        </p:tav>
                                        <p:tav tm="100000">
                                          <p:val>
                                            <p:strVal val="#ppt_w"/>
                                          </p:val>
                                        </p:tav>
                                      </p:tavLst>
                                    </p:anim>
                                    <p:anim calcmode="lin" valueType="num">
                                      <p:cBhvr>
                                        <p:cTn id="112" dur="500" fill="hold"/>
                                        <p:tgtEl>
                                          <p:spTgt spid="18447"/>
                                        </p:tgtEl>
                                        <p:attrNameLst>
                                          <p:attrName>ppt_h</p:attrName>
                                        </p:attrNameLst>
                                      </p:cBhvr>
                                      <p:tavLst>
                                        <p:tav tm="0">
                                          <p:val>
                                            <p:fltVal val="0"/>
                                          </p:val>
                                        </p:tav>
                                        <p:tav tm="100000">
                                          <p:val>
                                            <p:strVal val="#ppt_h"/>
                                          </p:val>
                                        </p:tav>
                                      </p:tavLst>
                                    </p:anim>
                                    <p:animEffect transition="in" filter="fade">
                                      <p:cBhvr>
                                        <p:cTn id="113" dur="500"/>
                                        <p:tgtEl>
                                          <p:spTgt spid="18447"/>
                                        </p:tgtEl>
                                      </p:cBhvr>
                                    </p:animEffect>
                                  </p:childTnLst>
                                </p:cTn>
                              </p:par>
                            </p:childTnLst>
                          </p:cTn>
                        </p:par>
                        <p:par>
                          <p:cTn id="114" fill="hold">
                            <p:stCondLst>
                              <p:cond delay="10000"/>
                            </p:stCondLst>
                            <p:childTnLst>
                              <p:par>
                                <p:cTn id="115" presetID="53" presetClass="entr" presetSubtype="16" fill="hold" grpId="0" nodeType="afterEffect">
                                  <p:stCondLst>
                                    <p:cond delay="0"/>
                                  </p:stCondLst>
                                  <p:childTnLst>
                                    <p:set>
                                      <p:cBhvr>
                                        <p:cTn id="116" dur="1" fill="hold">
                                          <p:stCondLst>
                                            <p:cond delay="0"/>
                                          </p:stCondLst>
                                        </p:cTn>
                                        <p:tgtEl>
                                          <p:spTgt spid="18439"/>
                                        </p:tgtEl>
                                        <p:attrNameLst>
                                          <p:attrName>style.visibility</p:attrName>
                                        </p:attrNameLst>
                                      </p:cBhvr>
                                      <p:to>
                                        <p:strVal val="visible"/>
                                      </p:to>
                                    </p:set>
                                    <p:anim calcmode="lin" valueType="num">
                                      <p:cBhvr>
                                        <p:cTn id="117" dur="500" fill="hold"/>
                                        <p:tgtEl>
                                          <p:spTgt spid="18439"/>
                                        </p:tgtEl>
                                        <p:attrNameLst>
                                          <p:attrName>ppt_w</p:attrName>
                                        </p:attrNameLst>
                                      </p:cBhvr>
                                      <p:tavLst>
                                        <p:tav tm="0">
                                          <p:val>
                                            <p:fltVal val="0"/>
                                          </p:val>
                                        </p:tav>
                                        <p:tav tm="100000">
                                          <p:val>
                                            <p:strVal val="#ppt_w"/>
                                          </p:val>
                                        </p:tav>
                                      </p:tavLst>
                                    </p:anim>
                                    <p:anim calcmode="lin" valueType="num">
                                      <p:cBhvr>
                                        <p:cTn id="118" dur="500" fill="hold"/>
                                        <p:tgtEl>
                                          <p:spTgt spid="18439"/>
                                        </p:tgtEl>
                                        <p:attrNameLst>
                                          <p:attrName>ppt_h</p:attrName>
                                        </p:attrNameLst>
                                      </p:cBhvr>
                                      <p:tavLst>
                                        <p:tav tm="0">
                                          <p:val>
                                            <p:fltVal val="0"/>
                                          </p:val>
                                        </p:tav>
                                        <p:tav tm="100000">
                                          <p:val>
                                            <p:strVal val="#ppt_h"/>
                                          </p:val>
                                        </p:tav>
                                      </p:tavLst>
                                    </p:anim>
                                    <p:animEffect transition="in" filter="fade">
                                      <p:cBhvr>
                                        <p:cTn id="119" dur="500"/>
                                        <p:tgtEl>
                                          <p:spTgt spid="18439"/>
                                        </p:tgtEl>
                                      </p:cBhvr>
                                    </p:animEffect>
                                  </p:childTnLst>
                                </p:cTn>
                              </p:par>
                            </p:childTnLst>
                          </p:cTn>
                        </p:par>
                        <p:par>
                          <p:cTn id="120" fill="hold">
                            <p:stCondLst>
                              <p:cond delay="10500"/>
                            </p:stCondLst>
                            <p:childTnLst>
                              <p:par>
                                <p:cTn id="121" presetID="53" presetClass="entr" presetSubtype="16" fill="hold" grpId="0" nodeType="afterEffect">
                                  <p:stCondLst>
                                    <p:cond delay="0"/>
                                  </p:stCondLst>
                                  <p:childTnLst>
                                    <p:set>
                                      <p:cBhvr>
                                        <p:cTn id="122" dur="1" fill="hold">
                                          <p:stCondLst>
                                            <p:cond delay="0"/>
                                          </p:stCondLst>
                                        </p:cTn>
                                        <p:tgtEl>
                                          <p:spTgt spid="18448"/>
                                        </p:tgtEl>
                                        <p:attrNameLst>
                                          <p:attrName>style.visibility</p:attrName>
                                        </p:attrNameLst>
                                      </p:cBhvr>
                                      <p:to>
                                        <p:strVal val="visible"/>
                                      </p:to>
                                    </p:set>
                                    <p:anim calcmode="lin" valueType="num">
                                      <p:cBhvr>
                                        <p:cTn id="123" dur="500" fill="hold"/>
                                        <p:tgtEl>
                                          <p:spTgt spid="18448"/>
                                        </p:tgtEl>
                                        <p:attrNameLst>
                                          <p:attrName>ppt_w</p:attrName>
                                        </p:attrNameLst>
                                      </p:cBhvr>
                                      <p:tavLst>
                                        <p:tav tm="0">
                                          <p:val>
                                            <p:fltVal val="0"/>
                                          </p:val>
                                        </p:tav>
                                        <p:tav tm="100000">
                                          <p:val>
                                            <p:strVal val="#ppt_w"/>
                                          </p:val>
                                        </p:tav>
                                      </p:tavLst>
                                    </p:anim>
                                    <p:anim calcmode="lin" valueType="num">
                                      <p:cBhvr>
                                        <p:cTn id="124" dur="500" fill="hold"/>
                                        <p:tgtEl>
                                          <p:spTgt spid="18448"/>
                                        </p:tgtEl>
                                        <p:attrNameLst>
                                          <p:attrName>ppt_h</p:attrName>
                                        </p:attrNameLst>
                                      </p:cBhvr>
                                      <p:tavLst>
                                        <p:tav tm="0">
                                          <p:val>
                                            <p:fltVal val="0"/>
                                          </p:val>
                                        </p:tav>
                                        <p:tav tm="100000">
                                          <p:val>
                                            <p:strVal val="#ppt_h"/>
                                          </p:val>
                                        </p:tav>
                                      </p:tavLst>
                                    </p:anim>
                                    <p:animEffect transition="in" filter="fade">
                                      <p:cBhvr>
                                        <p:cTn id="125" dur="500"/>
                                        <p:tgtEl>
                                          <p:spTgt spid="18448"/>
                                        </p:tgtEl>
                                      </p:cBhvr>
                                    </p:animEffect>
                                  </p:childTnLst>
                                </p:cTn>
                              </p:par>
                            </p:childTnLst>
                          </p:cTn>
                        </p:par>
                        <p:par>
                          <p:cTn id="126" fill="hold">
                            <p:stCondLst>
                              <p:cond delay="11000"/>
                            </p:stCondLst>
                            <p:childTnLst>
                              <p:par>
                                <p:cTn id="127" presetID="53" presetClass="entr" presetSubtype="16" fill="hold" grpId="0" nodeType="afterEffect">
                                  <p:stCondLst>
                                    <p:cond delay="0"/>
                                  </p:stCondLst>
                                  <p:childTnLst>
                                    <p:set>
                                      <p:cBhvr>
                                        <p:cTn id="128" dur="1" fill="hold">
                                          <p:stCondLst>
                                            <p:cond delay="0"/>
                                          </p:stCondLst>
                                        </p:cTn>
                                        <p:tgtEl>
                                          <p:spTgt spid="18437"/>
                                        </p:tgtEl>
                                        <p:attrNameLst>
                                          <p:attrName>style.visibility</p:attrName>
                                        </p:attrNameLst>
                                      </p:cBhvr>
                                      <p:to>
                                        <p:strVal val="visible"/>
                                      </p:to>
                                    </p:set>
                                    <p:anim calcmode="lin" valueType="num">
                                      <p:cBhvr>
                                        <p:cTn id="129" dur="500" fill="hold"/>
                                        <p:tgtEl>
                                          <p:spTgt spid="18437"/>
                                        </p:tgtEl>
                                        <p:attrNameLst>
                                          <p:attrName>ppt_w</p:attrName>
                                        </p:attrNameLst>
                                      </p:cBhvr>
                                      <p:tavLst>
                                        <p:tav tm="0">
                                          <p:val>
                                            <p:fltVal val="0"/>
                                          </p:val>
                                        </p:tav>
                                        <p:tav tm="100000">
                                          <p:val>
                                            <p:strVal val="#ppt_w"/>
                                          </p:val>
                                        </p:tav>
                                      </p:tavLst>
                                    </p:anim>
                                    <p:anim calcmode="lin" valueType="num">
                                      <p:cBhvr>
                                        <p:cTn id="130" dur="500" fill="hold"/>
                                        <p:tgtEl>
                                          <p:spTgt spid="18437"/>
                                        </p:tgtEl>
                                        <p:attrNameLst>
                                          <p:attrName>ppt_h</p:attrName>
                                        </p:attrNameLst>
                                      </p:cBhvr>
                                      <p:tavLst>
                                        <p:tav tm="0">
                                          <p:val>
                                            <p:fltVal val="0"/>
                                          </p:val>
                                        </p:tav>
                                        <p:tav tm="100000">
                                          <p:val>
                                            <p:strVal val="#ppt_h"/>
                                          </p:val>
                                        </p:tav>
                                      </p:tavLst>
                                    </p:anim>
                                    <p:animEffect transition="in" filter="fade">
                                      <p:cBhvr>
                                        <p:cTn id="131" dur="500"/>
                                        <p:tgtEl>
                                          <p:spTgt spid="18437"/>
                                        </p:tgtEl>
                                      </p:cBhvr>
                                    </p:animEffect>
                                  </p:childTnLst>
                                </p:cTn>
                              </p:par>
                            </p:childTnLst>
                          </p:cTn>
                        </p:par>
                        <p:par>
                          <p:cTn id="132" fill="hold">
                            <p:stCondLst>
                              <p:cond delay="11500"/>
                            </p:stCondLst>
                            <p:childTnLst>
                              <p:par>
                                <p:cTn id="133" presetID="53" presetClass="entr" presetSubtype="16" fill="hold" grpId="0" nodeType="afterEffect">
                                  <p:stCondLst>
                                    <p:cond delay="0"/>
                                  </p:stCondLst>
                                  <p:childTnLst>
                                    <p:set>
                                      <p:cBhvr>
                                        <p:cTn id="134" dur="1" fill="hold">
                                          <p:stCondLst>
                                            <p:cond delay="0"/>
                                          </p:stCondLst>
                                        </p:cTn>
                                        <p:tgtEl>
                                          <p:spTgt spid="18452"/>
                                        </p:tgtEl>
                                        <p:attrNameLst>
                                          <p:attrName>style.visibility</p:attrName>
                                        </p:attrNameLst>
                                      </p:cBhvr>
                                      <p:to>
                                        <p:strVal val="visible"/>
                                      </p:to>
                                    </p:set>
                                    <p:anim calcmode="lin" valueType="num">
                                      <p:cBhvr>
                                        <p:cTn id="135" dur="500" fill="hold"/>
                                        <p:tgtEl>
                                          <p:spTgt spid="18452"/>
                                        </p:tgtEl>
                                        <p:attrNameLst>
                                          <p:attrName>ppt_w</p:attrName>
                                        </p:attrNameLst>
                                      </p:cBhvr>
                                      <p:tavLst>
                                        <p:tav tm="0">
                                          <p:val>
                                            <p:fltVal val="0"/>
                                          </p:val>
                                        </p:tav>
                                        <p:tav tm="100000">
                                          <p:val>
                                            <p:strVal val="#ppt_w"/>
                                          </p:val>
                                        </p:tav>
                                      </p:tavLst>
                                    </p:anim>
                                    <p:anim calcmode="lin" valueType="num">
                                      <p:cBhvr>
                                        <p:cTn id="136" dur="500" fill="hold"/>
                                        <p:tgtEl>
                                          <p:spTgt spid="18452"/>
                                        </p:tgtEl>
                                        <p:attrNameLst>
                                          <p:attrName>ppt_h</p:attrName>
                                        </p:attrNameLst>
                                      </p:cBhvr>
                                      <p:tavLst>
                                        <p:tav tm="0">
                                          <p:val>
                                            <p:fltVal val="0"/>
                                          </p:val>
                                        </p:tav>
                                        <p:tav tm="100000">
                                          <p:val>
                                            <p:strVal val="#ppt_h"/>
                                          </p:val>
                                        </p:tav>
                                      </p:tavLst>
                                    </p:anim>
                                    <p:animEffect transition="in" filter="fade">
                                      <p:cBhvr>
                                        <p:cTn id="137" dur="500"/>
                                        <p:tgtEl>
                                          <p:spTgt spid="18452"/>
                                        </p:tgtEl>
                                      </p:cBhvr>
                                    </p:animEffect>
                                  </p:childTnLst>
                                </p:cTn>
                              </p:par>
                            </p:childTnLst>
                          </p:cTn>
                        </p:par>
                        <p:par>
                          <p:cTn id="138" fill="hold">
                            <p:stCondLst>
                              <p:cond delay="12000"/>
                            </p:stCondLst>
                            <p:childTnLst>
                              <p:par>
                                <p:cTn id="139" presetID="53" presetClass="entr" presetSubtype="16" fill="hold" grpId="0" nodeType="afterEffect">
                                  <p:stCondLst>
                                    <p:cond delay="0"/>
                                  </p:stCondLst>
                                  <p:childTnLst>
                                    <p:set>
                                      <p:cBhvr>
                                        <p:cTn id="140" dur="1" fill="hold">
                                          <p:stCondLst>
                                            <p:cond delay="0"/>
                                          </p:stCondLst>
                                        </p:cTn>
                                        <p:tgtEl>
                                          <p:spTgt spid="18455"/>
                                        </p:tgtEl>
                                        <p:attrNameLst>
                                          <p:attrName>style.visibility</p:attrName>
                                        </p:attrNameLst>
                                      </p:cBhvr>
                                      <p:to>
                                        <p:strVal val="visible"/>
                                      </p:to>
                                    </p:set>
                                    <p:anim calcmode="lin" valueType="num">
                                      <p:cBhvr>
                                        <p:cTn id="141" dur="500" fill="hold"/>
                                        <p:tgtEl>
                                          <p:spTgt spid="18455"/>
                                        </p:tgtEl>
                                        <p:attrNameLst>
                                          <p:attrName>ppt_w</p:attrName>
                                        </p:attrNameLst>
                                      </p:cBhvr>
                                      <p:tavLst>
                                        <p:tav tm="0">
                                          <p:val>
                                            <p:fltVal val="0"/>
                                          </p:val>
                                        </p:tav>
                                        <p:tav tm="100000">
                                          <p:val>
                                            <p:strVal val="#ppt_w"/>
                                          </p:val>
                                        </p:tav>
                                      </p:tavLst>
                                    </p:anim>
                                    <p:anim calcmode="lin" valueType="num">
                                      <p:cBhvr>
                                        <p:cTn id="142" dur="500" fill="hold"/>
                                        <p:tgtEl>
                                          <p:spTgt spid="18455"/>
                                        </p:tgtEl>
                                        <p:attrNameLst>
                                          <p:attrName>ppt_h</p:attrName>
                                        </p:attrNameLst>
                                      </p:cBhvr>
                                      <p:tavLst>
                                        <p:tav tm="0">
                                          <p:val>
                                            <p:fltVal val="0"/>
                                          </p:val>
                                        </p:tav>
                                        <p:tav tm="100000">
                                          <p:val>
                                            <p:strVal val="#ppt_h"/>
                                          </p:val>
                                        </p:tav>
                                      </p:tavLst>
                                    </p:anim>
                                    <p:animEffect transition="in" filter="fade">
                                      <p:cBhvr>
                                        <p:cTn id="143" dur="500"/>
                                        <p:tgtEl>
                                          <p:spTgt spid="18455"/>
                                        </p:tgtEl>
                                      </p:cBhvr>
                                    </p:animEffect>
                                  </p:childTnLst>
                                </p:cTn>
                              </p:par>
                            </p:childTnLst>
                          </p:cTn>
                        </p:par>
                        <p:par>
                          <p:cTn id="144" fill="hold">
                            <p:stCondLst>
                              <p:cond delay="12500"/>
                            </p:stCondLst>
                            <p:childTnLst>
                              <p:par>
                                <p:cTn id="145" presetID="53" presetClass="entr" presetSubtype="16" fill="hold" grpId="0" nodeType="afterEffect">
                                  <p:stCondLst>
                                    <p:cond delay="0"/>
                                  </p:stCondLst>
                                  <p:childTnLst>
                                    <p:set>
                                      <p:cBhvr>
                                        <p:cTn id="146" dur="1" fill="hold">
                                          <p:stCondLst>
                                            <p:cond delay="0"/>
                                          </p:stCondLst>
                                        </p:cTn>
                                        <p:tgtEl>
                                          <p:spTgt spid="18457"/>
                                        </p:tgtEl>
                                        <p:attrNameLst>
                                          <p:attrName>style.visibility</p:attrName>
                                        </p:attrNameLst>
                                      </p:cBhvr>
                                      <p:to>
                                        <p:strVal val="visible"/>
                                      </p:to>
                                    </p:set>
                                    <p:anim calcmode="lin" valueType="num">
                                      <p:cBhvr>
                                        <p:cTn id="147" dur="500" fill="hold"/>
                                        <p:tgtEl>
                                          <p:spTgt spid="18457"/>
                                        </p:tgtEl>
                                        <p:attrNameLst>
                                          <p:attrName>ppt_w</p:attrName>
                                        </p:attrNameLst>
                                      </p:cBhvr>
                                      <p:tavLst>
                                        <p:tav tm="0">
                                          <p:val>
                                            <p:fltVal val="0"/>
                                          </p:val>
                                        </p:tav>
                                        <p:tav tm="100000">
                                          <p:val>
                                            <p:strVal val="#ppt_w"/>
                                          </p:val>
                                        </p:tav>
                                      </p:tavLst>
                                    </p:anim>
                                    <p:anim calcmode="lin" valueType="num">
                                      <p:cBhvr>
                                        <p:cTn id="148" dur="500" fill="hold"/>
                                        <p:tgtEl>
                                          <p:spTgt spid="18457"/>
                                        </p:tgtEl>
                                        <p:attrNameLst>
                                          <p:attrName>ppt_h</p:attrName>
                                        </p:attrNameLst>
                                      </p:cBhvr>
                                      <p:tavLst>
                                        <p:tav tm="0">
                                          <p:val>
                                            <p:fltVal val="0"/>
                                          </p:val>
                                        </p:tav>
                                        <p:tav tm="100000">
                                          <p:val>
                                            <p:strVal val="#ppt_h"/>
                                          </p:val>
                                        </p:tav>
                                      </p:tavLst>
                                    </p:anim>
                                    <p:animEffect transition="in" filter="fade">
                                      <p:cBhvr>
                                        <p:cTn id="149" dur="500"/>
                                        <p:tgtEl>
                                          <p:spTgt spid="1845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50" restart="whenNotActive" fill="hold" evtFilter="cancelBubble" nodeType="interactiveSeq">
                <p:stCondLst>
                  <p:cond evt="onClick" delay="0">
                    <p:tgtEl>
                      <p:spTgt spid="26"/>
                    </p:tgtEl>
                  </p:cond>
                </p:stCondLst>
                <p:endSync evt="end" delay="0">
                  <p:rtn val="all"/>
                </p:endSync>
                <p:childTnLst>
                  <p:par>
                    <p:cTn id="151" fill="hold">
                      <p:stCondLst>
                        <p:cond delay="0"/>
                      </p:stCondLst>
                      <p:childTnLst>
                        <p:par>
                          <p:cTn id="152" fill="hold">
                            <p:stCondLst>
                              <p:cond delay="0"/>
                            </p:stCondLst>
                            <p:childTnLst>
                              <p:par>
                                <p:cTn id="153" presetID="25" presetClass="entr" presetSubtype="0" fill="hold" nodeType="clickEffect">
                                  <p:stCondLst>
                                    <p:cond delay="0"/>
                                  </p:stCondLst>
                                  <p:childTnLst>
                                    <p:set>
                                      <p:cBhvr>
                                        <p:cTn id="154" dur="1" fill="hold">
                                          <p:stCondLst>
                                            <p:cond delay="0"/>
                                          </p:stCondLst>
                                        </p:cTn>
                                        <p:tgtEl>
                                          <p:spTgt spid="4"/>
                                        </p:tgtEl>
                                        <p:attrNameLst>
                                          <p:attrName>style.visibility</p:attrName>
                                        </p:attrNameLst>
                                      </p:cBhvr>
                                      <p:to>
                                        <p:strVal val="visible"/>
                                      </p:to>
                                    </p:set>
                                    <p:anim calcmode="lin" valueType="num">
                                      <p:cBhvr>
                                        <p:cTn id="155"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156"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157"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58" dur="1000" fill="hold"/>
                                        <p:tgtEl>
                                          <p:spTgt spid="4"/>
                                        </p:tgtEl>
                                        <p:attrNameLst>
                                          <p:attrName>ppt_h</p:attrName>
                                        </p:attrNameLst>
                                      </p:cBhvr>
                                      <p:tavLst>
                                        <p:tav tm="0">
                                          <p:val>
                                            <p:strVal val="#ppt_h"/>
                                          </p:val>
                                        </p:tav>
                                        <p:tav tm="100000">
                                          <p:val>
                                            <p:strVal val="#ppt_h"/>
                                          </p:val>
                                        </p:tav>
                                      </p:tavLst>
                                    </p:anim>
                                    <p:anim calcmode="lin" valueType="num">
                                      <p:cBhvr>
                                        <p:cTn id="159"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60"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61"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62" dur="1000" decel="50000">
                                          <p:stCondLst>
                                            <p:cond delay="0"/>
                                          </p:stCondLst>
                                        </p:cTn>
                                        <p:tgtEl>
                                          <p:spTgt spid="4"/>
                                        </p:tgtEl>
                                      </p:cBhvr>
                                    </p:animEffect>
                                  </p:childTnLst>
                                </p:cTn>
                              </p:par>
                            </p:childTnLst>
                          </p:cTn>
                        </p:par>
                      </p:childTnLst>
                    </p:cTn>
                  </p:par>
                </p:childTnLst>
              </p:cTn>
              <p:nextCondLst>
                <p:cond evt="onClick" delay="0">
                  <p:tgtEl>
                    <p:spTgt spid="26"/>
                  </p:tgtEl>
                </p:cond>
              </p:nextCondLst>
            </p:seq>
          </p:childTnLst>
        </p:cTn>
      </p:par>
    </p:tnLst>
    <p:bldLst>
      <p:bldP spid="18463" grpId="0" build="p" animBg="1"/>
      <p:bldP spid="18436" grpId="0"/>
      <p:bldP spid="18437" grpId="0"/>
      <p:bldP spid="18438" grpId="0"/>
      <p:bldP spid="18439" grpId="0"/>
      <p:bldP spid="18440" grpId="0"/>
      <p:bldP spid="18441" grpId="0"/>
      <p:bldP spid="18442" grpId="0"/>
      <p:bldP spid="18443" grpId="0"/>
      <p:bldP spid="18444" grpId="0"/>
      <p:bldP spid="18445" grpId="0"/>
      <p:bldP spid="18446" grpId="0"/>
      <p:bldP spid="18447" grpId="0"/>
      <p:bldP spid="18448" grpId="0"/>
      <p:bldP spid="18450" grpId="0"/>
      <p:bldP spid="18451" grpId="0"/>
      <p:bldP spid="18452" grpId="0"/>
      <p:bldP spid="18454" grpId="0"/>
      <p:bldP spid="18455" grpId="0"/>
      <p:bldP spid="18456" grpId="0"/>
      <p:bldP spid="18457" grpId="0"/>
      <p:bldP spid="18458" grpId="0"/>
      <p:bldP spid="1845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p:cNvSpPr>
          <p:nvPr>
            <p:ph type="title"/>
          </p:nvPr>
        </p:nvSpPr>
        <p:spPr>
          <a:solidFill>
            <a:srgbClr val="FFCC99"/>
          </a:solidFill>
        </p:spPr>
        <p:txBody>
          <a:bodyPr/>
          <a:lstStyle/>
          <a:p>
            <a:pPr eaLnBrk="1" hangingPunct="1"/>
            <a:r>
              <a:rPr lang="de-DE" altLang="sk-SK" sz="4000" b="1" smtClean="0">
                <a:solidFill>
                  <a:srgbClr val="660066"/>
                </a:solidFill>
              </a:rPr>
              <a:t>Europa – Quiz</a:t>
            </a:r>
            <a:r>
              <a:rPr lang="sk-SK" altLang="sk-SK" sz="4000" b="1" smtClean="0">
                <a:solidFill>
                  <a:srgbClr val="660066"/>
                </a:solidFill>
              </a:rPr>
              <a:t/>
            </a:r>
            <a:br>
              <a:rPr lang="sk-SK" altLang="sk-SK" sz="4000" b="1" smtClean="0">
                <a:solidFill>
                  <a:srgbClr val="660066"/>
                </a:solidFill>
              </a:rPr>
            </a:br>
            <a:r>
              <a:rPr lang="sk-SK" altLang="sk-SK" sz="3600" b="1" smtClean="0">
                <a:solidFill>
                  <a:srgbClr val="660066"/>
                </a:solidFill>
              </a:rPr>
              <a:t>Aufgabe Nr. 8</a:t>
            </a:r>
            <a:endParaRPr lang="sk-SK" altLang="sk-SK" sz="4000" b="1" smtClean="0">
              <a:solidFill>
                <a:srgbClr val="660066"/>
              </a:solidFill>
            </a:endParaRPr>
          </a:p>
        </p:txBody>
      </p:sp>
      <p:sp>
        <p:nvSpPr>
          <p:cNvPr id="19459" name="Rectangle 3"/>
          <p:cNvSpPr>
            <a:spLocks noGrp="1"/>
          </p:cNvSpPr>
          <p:nvPr>
            <p:ph type="body" idx="1"/>
          </p:nvPr>
        </p:nvSpPr>
        <p:spPr>
          <a:xfrm>
            <a:off x="457200" y="1600200"/>
            <a:ext cx="7750800" cy="4853136"/>
          </a:xfrm>
        </p:spPr>
        <p:style>
          <a:lnRef idx="2">
            <a:schemeClr val="accent6"/>
          </a:lnRef>
          <a:fillRef idx="1">
            <a:schemeClr val="lt1"/>
          </a:fillRef>
          <a:effectRef idx="0">
            <a:schemeClr val="accent6"/>
          </a:effectRef>
          <a:fontRef idx="minor">
            <a:schemeClr val="dk1"/>
          </a:fontRef>
        </p:style>
        <p:txBody>
          <a:bodyPr/>
          <a:lstStyle/>
          <a:p>
            <a:pPr eaLnBrk="1" hangingPunct="1">
              <a:buFont typeface="Arial" charset="0"/>
              <a:buNone/>
            </a:pPr>
            <a:r>
              <a:rPr lang="de-DE" altLang="sk-SK" dirty="0" smtClean="0"/>
              <a:t>	</a:t>
            </a:r>
          </a:p>
          <a:p>
            <a:pPr eaLnBrk="1" hangingPunct="1">
              <a:buFont typeface="Arial" charset="0"/>
              <a:buNone/>
            </a:pPr>
            <a:r>
              <a:rPr lang="de-DE" altLang="sk-SK" dirty="0" smtClean="0"/>
              <a:t>	</a:t>
            </a:r>
            <a:r>
              <a:rPr lang="sk-SK" altLang="sk-SK" dirty="0" err="1" smtClean="0"/>
              <a:t>Unser</a:t>
            </a:r>
            <a:r>
              <a:rPr lang="sk-SK" altLang="sk-SK" dirty="0" smtClean="0"/>
              <a:t> Kontinent </a:t>
            </a:r>
            <a:r>
              <a:rPr lang="sk-SK" altLang="sk-SK" dirty="0" err="1" smtClean="0"/>
              <a:t>Europa</a:t>
            </a:r>
            <a:r>
              <a:rPr lang="sk-SK" altLang="sk-SK" dirty="0" smtClean="0"/>
              <a:t> </a:t>
            </a:r>
            <a:r>
              <a:rPr lang="sk-SK" altLang="sk-SK" dirty="0" err="1" smtClean="0"/>
              <a:t>ist</a:t>
            </a:r>
            <a:r>
              <a:rPr lang="sk-SK" altLang="sk-SK" dirty="0" smtClean="0"/>
              <a:t> </a:t>
            </a:r>
            <a:r>
              <a:rPr lang="sk-SK" altLang="sk-SK" dirty="0" err="1" smtClean="0"/>
              <a:t>spannend</a:t>
            </a:r>
            <a:r>
              <a:rPr lang="sk-SK" altLang="sk-SK" dirty="0" smtClean="0"/>
              <a:t> </a:t>
            </a:r>
            <a:r>
              <a:rPr lang="sk-SK" altLang="sk-SK" dirty="0" err="1" smtClean="0"/>
              <a:t>und</a:t>
            </a:r>
            <a:r>
              <a:rPr lang="sk-SK" altLang="sk-SK" dirty="0" smtClean="0"/>
              <a:t> </a:t>
            </a:r>
            <a:r>
              <a:rPr lang="sk-SK" altLang="sk-SK" dirty="0" err="1" smtClean="0"/>
              <a:t>interessant</a:t>
            </a:r>
            <a:r>
              <a:rPr lang="sk-SK" altLang="sk-SK" dirty="0" smtClean="0"/>
              <a:t>. </a:t>
            </a:r>
            <a:r>
              <a:rPr lang="sk-SK" altLang="sk-SK" dirty="0" err="1" smtClean="0"/>
              <a:t>Wir</a:t>
            </a:r>
            <a:r>
              <a:rPr lang="sk-SK" altLang="sk-SK" dirty="0" smtClean="0"/>
              <a:t> </a:t>
            </a:r>
            <a:r>
              <a:rPr lang="sk-SK" altLang="sk-SK" dirty="0" err="1" smtClean="0"/>
              <a:t>selbst</a:t>
            </a:r>
            <a:r>
              <a:rPr lang="sk-SK" altLang="sk-SK" dirty="0" smtClean="0"/>
              <a:t> </a:t>
            </a:r>
            <a:r>
              <a:rPr lang="sk-SK" altLang="sk-SK" dirty="0" err="1" smtClean="0"/>
              <a:t>leben</a:t>
            </a:r>
            <a:r>
              <a:rPr lang="sk-SK" altLang="sk-SK" dirty="0" smtClean="0"/>
              <a:t> </a:t>
            </a:r>
            <a:r>
              <a:rPr lang="sk-SK" altLang="sk-SK" dirty="0" err="1" smtClean="0"/>
              <a:t>mittendrin</a:t>
            </a:r>
            <a:r>
              <a:rPr lang="sk-SK" altLang="sk-SK" dirty="0" smtClean="0"/>
              <a:t>. </a:t>
            </a:r>
            <a:r>
              <a:rPr lang="sk-SK" altLang="sk-SK" dirty="0" err="1" smtClean="0"/>
              <a:t>Aber</a:t>
            </a:r>
            <a:r>
              <a:rPr lang="sk-SK" altLang="sk-SK" dirty="0" smtClean="0"/>
              <a:t> </a:t>
            </a:r>
            <a:r>
              <a:rPr lang="sk-SK" altLang="sk-SK" dirty="0" err="1" smtClean="0"/>
              <a:t>wie</a:t>
            </a:r>
            <a:r>
              <a:rPr lang="sk-SK" altLang="sk-SK" dirty="0" smtClean="0"/>
              <a:t> </a:t>
            </a:r>
            <a:r>
              <a:rPr lang="sk-SK" altLang="sk-SK" dirty="0" err="1" smtClean="0"/>
              <a:t>viel</a:t>
            </a:r>
            <a:r>
              <a:rPr lang="sk-SK" altLang="sk-SK" dirty="0" smtClean="0"/>
              <a:t> w</a:t>
            </a:r>
            <a:r>
              <a:rPr lang="de-DE" altLang="sk-SK" dirty="0" err="1" smtClean="0"/>
              <a:t>issen</a:t>
            </a:r>
            <a:r>
              <a:rPr lang="sk-SK" altLang="sk-SK" dirty="0" smtClean="0"/>
              <a:t> </a:t>
            </a:r>
            <a:r>
              <a:rPr lang="de-DE" altLang="sk-SK" dirty="0" smtClean="0"/>
              <a:t>Sie</a:t>
            </a:r>
            <a:r>
              <a:rPr lang="sk-SK" altLang="sk-SK" dirty="0" smtClean="0"/>
              <a:t> </a:t>
            </a:r>
            <a:r>
              <a:rPr lang="sk-SK" altLang="sk-SK" dirty="0" err="1" smtClean="0"/>
              <a:t>eigentlich</a:t>
            </a:r>
            <a:r>
              <a:rPr lang="sk-SK" altLang="sk-SK" dirty="0" smtClean="0"/>
              <a:t> </a:t>
            </a:r>
            <a:r>
              <a:rPr lang="sk-SK" altLang="sk-SK" dirty="0" err="1" smtClean="0"/>
              <a:t>selbst</a:t>
            </a:r>
            <a:r>
              <a:rPr lang="sk-SK" altLang="sk-SK" dirty="0" smtClean="0"/>
              <a:t> </a:t>
            </a:r>
            <a:r>
              <a:rPr lang="sk-SK" altLang="sk-SK" dirty="0" err="1" smtClean="0"/>
              <a:t>über</a:t>
            </a:r>
            <a:r>
              <a:rPr lang="sk-SK" altLang="sk-SK" dirty="0" smtClean="0"/>
              <a:t> </a:t>
            </a:r>
            <a:r>
              <a:rPr lang="sk-SK" altLang="sk-SK" dirty="0" err="1" smtClean="0"/>
              <a:t>Europa</a:t>
            </a:r>
            <a:r>
              <a:rPr lang="sk-SK" altLang="sk-SK" dirty="0" smtClean="0"/>
              <a:t> </a:t>
            </a:r>
            <a:r>
              <a:rPr lang="sk-SK" altLang="sk-SK" dirty="0" err="1" smtClean="0"/>
              <a:t>und</a:t>
            </a:r>
            <a:r>
              <a:rPr lang="sk-SK" altLang="sk-SK" dirty="0" smtClean="0"/>
              <a:t> </a:t>
            </a:r>
            <a:r>
              <a:rPr lang="sk-SK" altLang="sk-SK" dirty="0" err="1" smtClean="0"/>
              <a:t>die</a:t>
            </a:r>
            <a:r>
              <a:rPr lang="sk-SK" altLang="sk-SK" dirty="0" smtClean="0"/>
              <a:t> </a:t>
            </a:r>
            <a:r>
              <a:rPr lang="sk-SK" altLang="sk-SK" dirty="0" err="1" smtClean="0"/>
              <a:t>europäischen</a:t>
            </a:r>
            <a:r>
              <a:rPr lang="sk-SK" altLang="sk-SK" dirty="0" smtClean="0"/>
              <a:t> </a:t>
            </a:r>
            <a:r>
              <a:rPr lang="sk-SK" altLang="sk-SK" dirty="0" err="1" smtClean="0"/>
              <a:t>Länder</a:t>
            </a:r>
            <a:r>
              <a:rPr lang="sk-SK" altLang="sk-SK" dirty="0" smtClean="0"/>
              <a:t>? Teste</a:t>
            </a:r>
            <a:r>
              <a:rPr lang="de-DE" altLang="sk-SK" dirty="0" smtClean="0"/>
              <a:t>n Sie</a:t>
            </a:r>
            <a:r>
              <a:rPr lang="sk-SK" altLang="sk-SK" dirty="0" smtClean="0"/>
              <a:t> in  </a:t>
            </a:r>
            <a:r>
              <a:rPr lang="sk-SK" altLang="sk-SK" dirty="0" err="1" smtClean="0"/>
              <a:t>diesem</a:t>
            </a:r>
            <a:r>
              <a:rPr lang="sk-SK" altLang="sk-SK" dirty="0" smtClean="0"/>
              <a:t> </a:t>
            </a:r>
            <a:r>
              <a:rPr lang="sk-SK" altLang="sk-SK" dirty="0" err="1" smtClean="0"/>
              <a:t>Europaquiz</a:t>
            </a:r>
            <a:r>
              <a:rPr lang="sk-SK" altLang="sk-SK" dirty="0" smtClean="0"/>
              <a:t> </a:t>
            </a:r>
            <a:r>
              <a:rPr lang="de-DE" altLang="sk-SK" dirty="0" smtClean="0"/>
              <a:t>Ihr</a:t>
            </a:r>
            <a:r>
              <a:rPr lang="sk-SK" altLang="sk-SK" dirty="0" smtClean="0"/>
              <a:t> </a:t>
            </a:r>
            <a:r>
              <a:rPr lang="sk-SK" altLang="sk-SK" dirty="0" err="1" smtClean="0"/>
              <a:t>Europa-Wissen</a:t>
            </a:r>
            <a:r>
              <a:rPr lang="sk-SK" altLang="sk-SK" dirty="0" smtClean="0"/>
              <a:t> </a:t>
            </a:r>
            <a:r>
              <a:rPr lang="sk-SK" altLang="sk-SK" dirty="0" err="1" smtClean="0"/>
              <a:t>und</a:t>
            </a:r>
            <a:r>
              <a:rPr lang="sk-SK" altLang="sk-SK" dirty="0" smtClean="0"/>
              <a:t> </a:t>
            </a:r>
            <a:r>
              <a:rPr lang="sk-SK" altLang="sk-SK" dirty="0" err="1" smtClean="0"/>
              <a:t>erfahre</a:t>
            </a:r>
            <a:r>
              <a:rPr lang="de-DE" altLang="sk-SK" dirty="0" smtClean="0"/>
              <a:t>n Sie</a:t>
            </a:r>
            <a:r>
              <a:rPr lang="sk-SK" altLang="sk-SK" dirty="0" smtClean="0"/>
              <a:t>, </a:t>
            </a:r>
            <a:r>
              <a:rPr lang="sk-SK" altLang="sk-SK" dirty="0" err="1" smtClean="0"/>
              <a:t>ob</a:t>
            </a:r>
            <a:r>
              <a:rPr lang="sk-SK" altLang="sk-SK" dirty="0" smtClean="0"/>
              <a:t> </a:t>
            </a:r>
            <a:r>
              <a:rPr lang="de-DE" altLang="sk-SK" dirty="0" smtClean="0"/>
              <a:t>Sie</a:t>
            </a:r>
            <a:r>
              <a:rPr lang="sk-SK" altLang="sk-SK" dirty="0" smtClean="0"/>
              <a:t> </a:t>
            </a:r>
            <a:r>
              <a:rPr lang="sk-SK" altLang="sk-SK" dirty="0" err="1" smtClean="0"/>
              <a:t>ein</a:t>
            </a:r>
            <a:r>
              <a:rPr lang="sk-SK" altLang="sk-SK" dirty="0" smtClean="0"/>
              <a:t> </a:t>
            </a:r>
            <a:r>
              <a:rPr lang="sk-SK" altLang="sk-SK" dirty="0" err="1" smtClean="0"/>
              <a:t>echter</a:t>
            </a:r>
            <a:r>
              <a:rPr lang="sk-SK" altLang="sk-SK" dirty="0" smtClean="0"/>
              <a:t> </a:t>
            </a:r>
            <a:r>
              <a:rPr lang="sk-SK" altLang="sk-SK" dirty="0" err="1" smtClean="0"/>
              <a:t>Europäier</a:t>
            </a:r>
            <a:r>
              <a:rPr lang="sk-SK" altLang="sk-SK" dirty="0" smtClean="0"/>
              <a:t> </a:t>
            </a:r>
            <a:r>
              <a:rPr lang="de-DE" altLang="sk-SK" dirty="0" smtClean="0"/>
              <a:t>sind</a:t>
            </a:r>
            <a:r>
              <a:rPr lang="sk-SK" altLang="sk-SK" dirty="0" smtClean="0"/>
              <a:t>! Mach</a:t>
            </a:r>
            <a:r>
              <a:rPr lang="de-DE" altLang="sk-SK" dirty="0" smtClean="0"/>
              <a:t>en Sie</a:t>
            </a:r>
            <a:r>
              <a:rPr lang="sk-SK" altLang="sk-SK" dirty="0" smtClean="0"/>
              <a:t> </a:t>
            </a:r>
            <a:r>
              <a:rPr lang="sk-SK" altLang="sk-SK" dirty="0" err="1" smtClean="0"/>
              <a:t>einfach</a:t>
            </a:r>
            <a:r>
              <a:rPr lang="sk-SK" altLang="sk-SK" dirty="0" smtClean="0"/>
              <a:t> </a:t>
            </a:r>
            <a:r>
              <a:rPr lang="sk-SK" altLang="sk-SK" dirty="0" err="1" smtClean="0"/>
              <a:t>das</a:t>
            </a:r>
            <a:r>
              <a:rPr lang="sk-SK" altLang="sk-SK" dirty="0" smtClean="0"/>
              <a:t> </a:t>
            </a:r>
            <a:r>
              <a:rPr lang="sk-SK" altLang="sk-SK" dirty="0" err="1" smtClean="0"/>
              <a:t>Europaquiz</a:t>
            </a:r>
            <a:r>
              <a:rPr lang="sk-SK" altLang="sk-SK" dirty="0" smtClean="0"/>
              <a:t>.</a:t>
            </a:r>
          </a:p>
        </p:txBody>
      </p:sp>
      <p:sp>
        <p:nvSpPr>
          <p:cNvPr id="4" name="Obdĺžnik so šikmým zaobleným rohom 3">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9459">
                                            <p:bg/>
                                          </p:spTgt>
                                        </p:tgtEl>
                                        <p:attrNameLst>
                                          <p:attrName>style.visibility</p:attrName>
                                        </p:attrNameLst>
                                      </p:cBhvr>
                                      <p:to>
                                        <p:strVal val="visible"/>
                                      </p:to>
                                    </p:set>
                                    <p:anim calcmode="lin" valueType="num">
                                      <p:cBhvr>
                                        <p:cTn id="7" dur="1000" fill="hold"/>
                                        <p:tgtEl>
                                          <p:spTgt spid="19459">
                                            <p:bg/>
                                          </p:spTgt>
                                        </p:tgtEl>
                                        <p:attrNameLst>
                                          <p:attrName>ppt_w</p:attrName>
                                        </p:attrNameLst>
                                      </p:cBhvr>
                                      <p:tavLst>
                                        <p:tav tm="0">
                                          <p:val>
                                            <p:fltVal val="0"/>
                                          </p:val>
                                        </p:tav>
                                        <p:tav tm="100000">
                                          <p:val>
                                            <p:strVal val="#ppt_w"/>
                                          </p:val>
                                        </p:tav>
                                      </p:tavLst>
                                    </p:anim>
                                    <p:anim calcmode="lin" valueType="num">
                                      <p:cBhvr>
                                        <p:cTn id="8" dur="1000" fill="hold"/>
                                        <p:tgtEl>
                                          <p:spTgt spid="19459">
                                            <p:bg/>
                                          </p:spTgt>
                                        </p:tgtEl>
                                        <p:attrNameLst>
                                          <p:attrName>ppt_h</p:attrName>
                                        </p:attrNameLst>
                                      </p:cBhvr>
                                      <p:tavLst>
                                        <p:tav tm="0">
                                          <p:val>
                                            <p:fltVal val="0"/>
                                          </p:val>
                                        </p:tav>
                                        <p:tav tm="100000">
                                          <p:val>
                                            <p:strVal val="#ppt_h"/>
                                          </p:val>
                                        </p:tav>
                                      </p:tavLst>
                                    </p:anim>
                                    <p:anim calcmode="lin" valueType="num">
                                      <p:cBhvr>
                                        <p:cTn id="9" dur="1000" fill="hold"/>
                                        <p:tgtEl>
                                          <p:spTgt spid="19459">
                                            <p:bg/>
                                          </p:spTgt>
                                        </p:tgtEl>
                                        <p:attrNameLst>
                                          <p:attrName>style.rotation</p:attrName>
                                        </p:attrNameLst>
                                      </p:cBhvr>
                                      <p:tavLst>
                                        <p:tav tm="0">
                                          <p:val>
                                            <p:fltVal val="90"/>
                                          </p:val>
                                        </p:tav>
                                        <p:tav tm="100000">
                                          <p:val>
                                            <p:fltVal val="0"/>
                                          </p:val>
                                        </p:tav>
                                      </p:tavLst>
                                    </p:anim>
                                    <p:animEffect transition="in" filter="fade">
                                      <p:cBhvr>
                                        <p:cTn id="10" dur="1000"/>
                                        <p:tgtEl>
                                          <p:spTgt spid="19459">
                                            <p:bg/>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19459">
                                            <p:txEl>
                                              <p:pRg st="0" end="0"/>
                                            </p:txEl>
                                          </p:spTgt>
                                        </p:tgtEl>
                                        <p:attrNameLst>
                                          <p:attrName>style.visibility</p:attrName>
                                        </p:attrNameLst>
                                      </p:cBhvr>
                                      <p:to>
                                        <p:strVal val="visible"/>
                                      </p:to>
                                    </p:set>
                                    <p:anim calcmode="lin" valueType="num">
                                      <p:cBhvr>
                                        <p:cTn id="14" dur="1000" fill="hold"/>
                                        <p:tgtEl>
                                          <p:spTgt spid="19459">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19459">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19459">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19459">
                                            <p:txEl>
                                              <p:pRg st="0" end="0"/>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19459">
                                            <p:txEl>
                                              <p:pRg st="1" end="1"/>
                                            </p:txEl>
                                          </p:spTgt>
                                        </p:tgtEl>
                                        <p:attrNameLst>
                                          <p:attrName>style.visibility</p:attrName>
                                        </p:attrNameLst>
                                      </p:cBhvr>
                                      <p:to>
                                        <p:strVal val="visible"/>
                                      </p:to>
                                    </p:set>
                                    <p:anim calcmode="lin" valueType="num">
                                      <p:cBhvr>
                                        <p:cTn id="21" dur="1000" fill="hold"/>
                                        <p:tgtEl>
                                          <p:spTgt spid="19459">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19459">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19459">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194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title"/>
          </p:nvPr>
        </p:nvSpPr>
        <p:spPr>
          <a:xfrm>
            <a:off x="539750" y="260350"/>
            <a:ext cx="6840562" cy="1143000"/>
          </a:xfrm>
          <a:solidFill>
            <a:srgbClr val="FFCC99"/>
          </a:solidFill>
        </p:spPr>
        <p:txBody>
          <a:bodyPr/>
          <a:lstStyle/>
          <a:p>
            <a:pPr eaLnBrk="1" hangingPunct="1"/>
            <a:r>
              <a:rPr lang="de-DE" altLang="sk-SK" sz="4000" b="1" smtClean="0">
                <a:solidFill>
                  <a:srgbClr val="660066"/>
                </a:solidFill>
              </a:rPr>
              <a:t>Fragen und Antworten</a:t>
            </a:r>
            <a:endParaRPr lang="sk-SK" altLang="sk-SK" sz="4000" b="1" smtClean="0">
              <a:solidFill>
                <a:srgbClr val="660066"/>
              </a:solidFill>
            </a:endParaRPr>
          </a:p>
        </p:txBody>
      </p:sp>
      <p:sp>
        <p:nvSpPr>
          <p:cNvPr id="20483" name="Rectangle 3"/>
          <p:cNvSpPr>
            <a:spLocks noGrp="1"/>
          </p:cNvSpPr>
          <p:nvPr>
            <p:ph type="body" idx="1"/>
          </p:nvPr>
        </p:nvSpPr>
        <p:spPr>
          <a:xfrm>
            <a:off x="467544" y="1484784"/>
            <a:ext cx="7283152" cy="5257800"/>
          </a:xfrm>
          <a:solidFill>
            <a:schemeClr val="bg1"/>
          </a:solidFill>
        </p:spPr>
        <p:txBody>
          <a:bodyPr/>
          <a:lstStyle/>
          <a:p>
            <a:pPr eaLnBrk="1" hangingPunct="1">
              <a:lnSpc>
                <a:spcPct val="80000"/>
              </a:lnSpc>
              <a:buFont typeface="Arial" charset="0"/>
              <a:buNone/>
            </a:pPr>
            <a:r>
              <a:rPr lang="de-DE" altLang="sk-SK" sz="2800" b="1" dirty="0" smtClean="0"/>
              <a:t>1. Wie groß ist Europa flächenmäßig?</a:t>
            </a:r>
          </a:p>
          <a:p>
            <a:pPr eaLnBrk="1" hangingPunct="1">
              <a:lnSpc>
                <a:spcPct val="80000"/>
              </a:lnSpc>
              <a:buFont typeface="Arial" charset="0"/>
              <a:buNone/>
            </a:pPr>
            <a:r>
              <a:rPr lang="de-DE" altLang="sk-SK" sz="2800" dirty="0" smtClean="0"/>
              <a:t>    </a:t>
            </a:r>
            <a:r>
              <a:rPr lang="sk-SK" altLang="sk-SK" sz="2400" b="1" dirty="0">
                <a:solidFill>
                  <a:schemeClr val="accent6">
                    <a:lumMod val="75000"/>
                  </a:schemeClr>
                </a:solidFill>
              </a:rPr>
              <a:t>A.</a:t>
            </a:r>
            <a:r>
              <a:rPr lang="sk-SK" altLang="sk-SK" sz="2800" dirty="0" smtClean="0"/>
              <a:t> </a:t>
            </a:r>
            <a:r>
              <a:rPr lang="de-DE" altLang="sk-SK" sz="2400" dirty="0" smtClean="0"/>
              <a:t>20 Mil. Quadratkilometer </a:t>
            </a:r>
            <a:endParaRPr lang="sk-SK" altLang="sk-SK" sz="2400" dirty="0" smtClean="0"/>
          </a:p>
          <a:p>
            <a:pPr eaLnBrk="1" hangingPunct="1">
              <a:lnSpc>
                <a:spcPct val="80000"/>
              </a:lnSpc>
              <a:buFont typeface="Arial" charset="0"/>
              <a:buNone/>
            </a:pPr>
            <a:r>
              <a:rPr lang="de-DE" altLang="sk-SK" sz="2400" dirty="0" smtClean="0"/>
              <a:t>     </a:t>
            </a:r>
            <a:r>
              <a:rPr lang="sk-SK" altLang="sk-SK" sz="2400" b="1" dirty="0">
                <a:solidFill>
                  <a:schemeClr val="accent6">
                    <a:lumMod val="75000"/>
                  </a:schemeClr>
                </a:solidFill>
              </a:rPr>
              <a:t>B.</a:t>
            </a:r>
            <a:r>
              <a:rPr lang="sk-SK" altLang="sk-SK" sz="2400" dirty="0" smtClean="0"/>
              <a:t> </a:t>
            </a:r>
            <a:r>
              <a:rPr lang="de-DE" altLang="sk-SK" sz="2400" dirty="0" smtClean="0"/>
              <a:t>15,8 Mil. Quadratkilometer	                        	</a:t>
            </a:r>
            <a:r>
              <a:rPr lang="sk-SK" altLang="sk-SK" sz="2400" dirty="0" smtClean="0"/>
              <a:t>	</a:t>
            </a:r>
          </a:p>
          <a:p>
            <a:pPr eaLnBrk="1" hangingPunct="1">
              <a:lnSpc>
                <a:spcPct val="80000"/>
              </a:lnSpc>
              <a:buFont typeface="Arial" charset="0"/>
              <a:buNone/>
            </a:pPr>
            <a:r>
              <a:rPr lang="sk-SK" altLang="sk-SK" sz="2400" b="1" dirty="0">
                <a:solidFill>
                  <a:schemeClr val="accent6">
                    <a:lumMod val="75000"/>
                  </a:schemeClr>
                </a:solidFill>
              </a:rPr>
              <a:t>	</a:t>
            </a:r>
            <a:r>
              <a:rPr lang="sk-SK" altLang="sk-SK" sz="2400" b="1" dirty="0" smtClean="0">
                <a:solidFill>
                  <a:schemeClr val="accent6">
                    <a:lumMod val="75000"/>
                  </a:schemeClr>
                </a:solidFill>
              </a:rPr>
              <a:t>C</a:t>
            </a:r>
            <a:r>
              <a:rPr lang="sk-SK" altLang="sk-SK" sz="2400" b="1" dirty="0">
                <a:solidFill>
                  <a:schemeClr val="accent6">
                    <a:lumMod val="75000"/>
                  </a:schemeClr>
                </a:solidFill>
              </a:rPr>
              <a:t>.</a:t>
            </a:r>
            <a:r>
              <a:rPr lang="sk-SK" altLang="sk-SK" sz="2400" dirty="0" smtClean="0"/>
              <a:t> </a:t>
            </a:r>
            <a:r>
              <a:rPr lang="de-DE" altLang="sk-SK" sz="2400" dirty="0" smtClean="0"/>
              <a:t>10,5 </a:t>
            </a:r>
            <a:r>
              <a:rPr lang="de-DE" altLang="sk-SK" sz="2400" dirty="0"/>
              <a:t>Mil. Quadratkilometer</a:t>
            </a:r>
          </a:p>
          <a:p>
            <a:pPr eaLnBrk="1" hangingPunct="1">
              <a:lnSpc>
                <a:spcPct val="80000"/>
              </a:lnSpc>
              <a:buFont typeface="Arial" charset="0"/>
              <a:buNone/>
            </a:pPr>
            <a:r>
              <a:rPr lang="de-DE" altLang="sk-SK" sz="2800" b="1" dirty="0" smtClean="0"/>
              <a:t>2. Wie viele Einwohner hat Europa?</a:t>
            </a:r>
          </a:p>
          <a:p>
            <a:pPr eaLnBrk="1" hangingPunct="1">
              <a:lnSpc>
                <a:spcPct val="80000"/>
              </a:lnSpc>
              <a:buFont typeface="Arial" charset="0"/>
              <a:buNone/>
            </a:pPr>
            <a:r>
              <a:rPr lang="de-DE" altLang="sk-SK" sz="2800" dirty="0" smtClean="0"/>
              <a:t>		</a:t>
            </a:r>
            <a:r>
              <a:rPr lang="sk-SK" altLang="sk-SK" sz="2400" b="1" dirty="0">
                <a:solidFill>
                  <a:schemeClr val="accent6">
                    <a:lumMod val="75000"/>
                  </a:schemeClr>
                </a:solidFill>
              </a:rPr>
              <a:t>A.</a:t>
            </a:r>
            <a:r>
              <a:rPr lang="sk-SK" altLang="sk-SK" sz="2800" dirty="0" smtClean="0"/>
              <a:t> </a:t>
            </a:r>
            <a:r>
              <a:rPr lang="de-DE" altLang="sk-SK" sz="2400" dirty="0" smtClean="0"/>
              <a:t>500 Mil. 	</a:t>
            </a:r>
            <a:r>
              <a:rPr lang="sk-SK" altLang="sk-SK" sz="2400" b="1" dirty="0">
                <a:solidFill>
                  <a:schemeClr val="accent6">
                    <a:lumMod val="75000"/>
                  </a:schemeClr>
                </a:solidFill>
              </a:rPr>
              <a:t>B.</a:t>
            </a:r>
            <a:r>
              <a:rPr lang="sk-SK" altLang="sk-SK" sz="2400" dirty="0" smtClean="0"/>
              <a:t> </a:t>
            </a:r>
            <a:r>
              <a:rPr lang="de-DE" altLang="sk-SK" sz="2400" dirty="0"/>
              <a:t>700 Mil. </a:t>
            </a:r>
            <a:r>
              <a:rPr lang="de-DE" altLang="sk-SK" sz="2400" dirty="0" smtClean="0"/>
              <a:t>	</a:t>
            </a:r>
            <a:r>
              <a:rPr lang="sk-SK" altLang="sk-SK" sz="2400" b="1" dirty="0">
                <a:solidFill>
                  <a:schemeClr val="accent6">
                    <a:lumMod val="75000"/>
                  </a:schemeClr>
                </a:solidFill>
              </a:rPr>
              <a:t>C.</a:t>
            </a:r>
            <a:r>
              <a:rPr lang="sk-SK" altLang="sk-SK" sz="2400" dirty="0" smtClean="0"/>
              <a:t> </a:t>
            </a:r>
            <a:r>
              <a:rPr lang="de-DE" altLang="sk-SK" sz="2400" dirty="0" smtClean="0"/>
              <a:t>800 Mil.</a:t>
            </a:r>
          </a:p>
          <a:p>
            <a:pPr eaLnBrk="1" hangingPunct="1">
              <a:lnSpc>
                <a:spcPct val="80000"/>
              </a:lnSpc>
              <a:buFont typeface="Arial" charset="0"/>
              <a:buNone/>
            </a:pPr>
            <a:r>
              <a:rPr lang="de-DE" altLang="sk-SK" sz="2800" b="1" dirty="0" smtClean="0"/>
              <a:t>3. Wie viel % aller Europäer sind Christen?</a:t>
            </a:r>
          </a:p>
          <a:p>
            <a:pPr eaLnBrk="1" hangingPunct="1">
              <a:lnSpc>
                <a:spcPct val="80000"/>
              </a:lnSpc>
              <a:buFont typeface="Arial" charset="0"/>
              <a:buNone/>
            </a:pPr>
            <a:r>
              <a:rPr lang="de-DE" altLang="sk-SK" sz="2800" dirty="0" smtClean="0"/>
              <a:t> 		</a:t>
            </a:r>
            <a:r>
              <a:rPr lang="sk-SK" altLang="sk-SK" sz="2400" b="1" dirty="0">
                <a:solidFill>
                  <a:schemeClr val="accent6">
                    <a:lumMod val="75000"/>
                  </a:schemeClr>
                </a:solidFill>
              </a:rPr>
              <a:t>A.</a:t>
            </a:r>
            <a:r>
              <a:rPr lang="sk-SK" altLang="sk-SK" sz="2800" dirty="0" smtClean="0"/>
              <a:t> </a:t>
            </a:r>
            <a:r>
              <a:rPr lang="de-DE" altLang="sk-SK" sz="2400" dirty="0" smtClean="0"/>
              <a:t>75</a:t>
            </a:r>
            <a:r>
              <a:rPr lang="de-DE" altLang="sk-SK" sz="2400" dirty="0"/>
              <a:t>%</a:t>
            </a:r>
            <a:r>
              <a:rPr lang="de-DE" altLang="sk-SK" sz="2400" dirty="0" smtClean="0"/>
              <a:t>		</a:t>
            </a:r>
            <a:r>
              <a:rPr lang="sk-SK" altLang="sk-SK" sz="2400" b="1" dirty="0">
                <a:solidFill>
                  <a:schemeClr val="accent6">
                    <a:lumMod val="75000"/>
                  </a:schemeClr>
                </a:solidFill>
              </a:rPr>
              <a:t>B.</a:t>
            </a:r>
            <a:r>
              <a:rPr lang="sk-SK" altLang="sk-SK" sz="2400" dirty="0" smtClean="0"/>
              <a:t> </a:t>
            </a:r>
            <a:r>
              <a:rPr lang="de-DE" altLang="sk-SK" sz="2400" dirty="0" smtClean="0"/>
              <a:t>85% 	</a:t>
            </a:r>
            <a:r>
              <a:rPr lang="sk-SK" altLang="sk-SK" sz="2400" b="1" dirty="0" smtClean="0">
                <a:solidFill>
                  <a:schemeClr val="accent6">
                    <a:lumMod val="75000"/>
                  </a:schemeClr>
                </a:solidFill>
              </a:rPr>
              <a:t>C</a:t>
            </a:r>
            <a:r>
              <a:rPr lang="sk-SK" altLang="sk-SK" sz="2400" b="1" dirty="0">
                <a:solidFill>
                  <a:schemeClr val="accent6">
                    <a:lumMod val="75000"/>
                  </a:schemeClr>
                </a:solidFill>
              </a:rPr>
              <a:t>. </a:t>
            </a:r>
            <a:r>
              <a:rPr lang="de-DE" altLang="sk-SK" sz="2400" dirty="0" smtClean="0"/>
              <a:t>65%</a:t>
            </a:r>
          </a:p>
          <a:p>
            <a:pPr eaLnBrk="1" hangingPunct="1">
              <a:lnSpc>
                <a:spcPct val="80000"/>
              </a:lnSpc>
              <a:buFont typeface="Arial" charset="0"/>
              <a:buNone/>
            </a:pPr>
            <a:r>
              <a:rPr lang="de-DE" altLang="sk-SK" sz="2800" b="1" dirty="0" smtClean="0"/>
              <a:t>4. Wie viele Einwohner hat London?</a:t>
            </a:r>
          </a:p>
          <a:p>
            <a:pPr eaLnBrk="1" hangingPunct="1">
              <a:lnSpc>
                <a:spcPct val="80000"/>
              </a:lnSpc>
              <a:buFont typeface="Arial" charset="0"/>
              <a:buNone/>
            </a:pPr>
            <a:r>
              <a:rPr lang="de-DE" altLang="sk-SK" sz="2800" dirty="0" smtClean="0"/>
              <a:t>		</a:t>
            </a:r>
            <a:r>
              <a:rPr lang="sk-SK" altLang="sk-SK" sz="2400" b="1" dirty="0">
                <a:solidFill>
                  <a:schemeClr val="accent6">
                    <a:lumMod val="75000"/>
                  </a:schemeClr>
                </a:solidFill>
              </a:rPr>
              <a:t>A.</a:t>
            </a:r>
            <a:r>
              <a:rPr lang="sk-SK" altLang="sk-SK" sz="2800" dirty="0" smtClean="0"/>
              <a:t> </a:t>
            </a:r>
            <a:r>
              <a:rPr lang="de-DE" altLang="sk-SK" sz="2400" dirty="0" smtClean="0"/>
              <a:t>7,4 </a:t>
            </a:r>
            <a:r>
              <a:rPr lang="de-DE" altLang="sk-SK" sz="2400" dirty="0"/>
              <a:t>Mil.</a:t>
            </a:r>
            <a:r>
              <a:rPr lang="de-DE" altLang="sk-SK" sz="2400" dirty="0" smtClean="0"/>
              <a:t>	</a:t>
            </a:r>
            <a:r>
              <a:rPr lang="sk-SK" altLang="sk-SK" sz="2400" b="1" dirty="0">
                <a:solidFill>
                  <a:schemeClr val="accent6">
                    <a:lumMod val="75000"/>
                  </a:schemeClr>
                </a:solidFill>
              </a:rPr>
              <a:t>B.</a:t>
            </a:r>
            <a:r>
              <a:rPr lang="sk-SK" altLang="sk-SK" sz="2400" dirty="0" smtClean="0"/>
              <a:t> </a:t>
            </a:r>
            <a:r>
              <a:rPr lang="de-DE" altLang="sk-SK" sz="2400" dirty="0" smtClean="0"/>
              <a:t>8,2 Mil. 	</a:t>
            </a:r>
            <a:r>
              <a:rPr lang="sk-SK" altLang="sk-SK" sz="2400" b="1" dirty="0">
                <a:solidFill>
                  <a:schemeClr val="accent6">
                    <a:lumMod val="75000"/>
                  </a:schemeClr>
                </a:solidFill>
              </a:rPr>
              <a:t>C.</a:t>
            </a:r>
            <a:r>
              <a:rPr lang="sk-SK" altLang="sk-SK" sz="2400" dirty="0" smtClean="0"/>
              <a:t> </a:t>
            </a:r>
            <a:r>
              <a:rPr lang="de-DE" altLang="sk-SK" sz="2400" dirty="0" smtClean="0"/>
              <a:t>5,3 Mil.</a:t>
            </a:r>
          </a:p>
          <a:p>
            <a:pPr eaLnBrk="1" hangingPunct="1">
              <a:lnSpc>
                <a:spcPct val="80000"/>
              </a:lnSpc>
              <a:buFont typeface="Arial" charset="0"/>
              <a:buNone/>
            </a:pPr>
            <a:r>
              <a:rPr lang="de-DE" altLang="sk-SK" sz="2800" b="1" dirty="0" smtClean="0"/>
              <a:t>5. Die Hauptstadt von Kroatien ist:</a:t>
            </a:r>
          </a:p>
          <a:p>
            <a:pPr eaLnBrk="1" hangingPunct="1">
              <a:lnSpc>
                <a:spcPct val="80000"/>
              </a:lnSpc>
              <a:buFont typeface="Arial" charset="0"/>
              <a:buNone/>
            </a:pPr>
            <a:r>
              <a:rPr lang="de-DE" altLang="sk-SK" sz="2400" dirty="0" smtClean="0"/>
              <a:t>		</a:t>
            </a:r>
            <a:r>
              <a:rPr lang="sk-SK" altLang="sk-SK" sz="2400" b="1" dirty="0">
                <a:solidFill>
                  <a:schemeClr val="accent6">
                    <a:lumMod val="75000"/>
                  </a:schemeClr>
                </a:solidFill>
              </a:rPr>
              <a:t>A.</a:t>
            </a:r>
            <a:r>
              <a:rPr lang="sk-SK" altLang="sk-SK" sz="2400" dirty="0" smtClean="0"/>
              <a:t> </a:t>
            </a:r>
            <a:r>
              <a:rPr lang="de-DE" altLang="sk-SK" sz="2400" dirty="0" smtClean="0"/>
              <a:t>Sarajevo 	</a:t>
            </a:r>
            <a:r>
              <a:rPr lang="sk-SK" altLang="sk-SK" sz="2400" b="1" dirty="0">
                <a:solidFill>
                  <a:schemeClr val="accent6">
                    <a:lumMod val="75000"/>
                  </a:schemeClr>
                </a:solidFill>
              </a:rPr>
              <a:t>B.</a:t>
            </a:r>
            <a:r>
              <a:rPr lang="sk-SK" altLang="sk-SK" sz="2400" dirty="0" smtClean="0"/>
              <a:t> </a:t>
            </a:r>
            <a:r>
              <a:rPr lang="de-DE" altLang="sk-SK" sz="2400" dirty="0" smtClean="0"/>
              <a:t>Zagreb </a:t>
            </a:r>
            <a:r>
              <a:rPr lang="de-DE" altLang="sk-SK" sz="2400" dirty="0"/>
              <a:t>	</a:t>
            </a:r>
            <a:r>
              <a:rPr lang="sk-SK" altLang="sk-SK" sz="2400" b="1" dirty="0">
                <a:solidFill>
                  <a:schemeClr val="accent6">
                    <a:lumMod val="75000"/>
                  </a:schemeClr>
                </a:solidFill>
              </a:rPr>
              <a:t>C.</a:t>
            </a:r>
            <a:r>
              <a:rPr lang="sk-SK" altLang="sk-SK" sz="2400" dirty="0" smtClean="0"/>
              <a:t> </a:t>
            </a:r>
            <a:r>
              <a:rPr lang="de-DE" altLang="sk-SK" sz="2400" dirty="0" smtClean="0"/>
              <a:t>Skopje</a:t>
            </a:r>
          </a:p>
        </p:txBody>
      </p:sp>
      <p:sp>
        <p:nvSpPr>
          <p:cNvPr id="4" name="Usmiata tvár 3"/>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aphicFrame>
        <p:nvGraphicFramePr>
          <p:cNvPr id="5" name="Tabuľka 4"/>
          <p:cNvGraphicFramePr>
            <a:graphicFrameLocks noGrp="1"/>
          </p:cNvGraphicFramePr>
          <p:nvPr>
            <p:extLst>
              <p:ext uri="{D42A27DB-BD31-4B8C-83A1-F6EECF244321}">
                <p14:modId xmlns:p14="http://schemas.microsoft.com/office/powerpoint/2010/main" val="4117689672"/>
              </p:ext>
            </p:extLst>
          </p:nvPr>
        </p:nvGraphicFramePr>
        <p:xfrm>
          <a:off x="7380312" y="2153901"/>
          <a:ext cx="682162" cy="4536505"/>
        </p:xfrm>
        <a:graphic>
          <a:graphicData uri="http://schemas.openxmlformats.org/drawingml/2006/table">
            <a:tbl>
              <a:tblPr bandRow="1">
                <a:tableStyleId>{10A1B5D5-9B99-4C35-A422-299274C87663}</a:tableStyleId>
              </a:tblPr>
              <a:tblGrid>
                <a:gridCol w="682162"/>
              </a:tblGrid>
              <a:tr h="907301">
                <a:tc>
                  <a:txBody>
                    <a:bodyPr/>
                    <a:lstStyle/>
                    <a:p>
                      <a:r>
                        <a:rPr lang="sk-SK" dirty="0" smtClean="0">
                          <a:solidFill>
                            <a:srgbClr val="0070C0"/>
                          </a:solidFill>
                        </a:rPr>
                        <a:t>1- C</a:t>
                      </a:r>
                      <a:endParaRPr lang="sk-SK" dirty="0">
                        <a:solidFill>
                          <a:srgbClr val="0070C0"/>
                        </a:solidFill>
                      </a:endParaRPr>
                    </a:p>
                  </a:txBody>
                  <a:tcPr/>
                </a:tc>
              </a:tr>
              <a:tr h="907301">
                <a:tc>
                  <a:txBody>
                    <a:bodyPr/>
                    <a:lstStyle/>
                    <a:p>
                      <a:r>
                        <a:rPr lang="sk-SK" dirty="0" smtClean="0">
                          <a:solidFill>
                            <a:srgbClr val="0070C0"/>
                          </a:solidFill>
                        </a:rPr>
                        <a:t>2- B</a:t>
                      </a:r>
                      <a:endParaRPr lang="sk-SK" dirty="0">
                        <a:solidFill>
                          <a:srgbClr val="0070C0"/>
                        </a:solidFill>
                      </a:endParaRPr>
                    </a:p>
                  </a:txBody>
                  <a:tcPr/>
                </a:tc>
              </a:tr>
              <a:tr h="907301">
                <a:tc>
                  <a:txBody>
                    <a:bodyPr/>
                    <a:lstStyle/>
                    <a:p>
                      <a:r>
                        <a:rPr lang="sk-SK" dirty="0" smtClean="0">
                          <a:solidFill>
                            <a:srgbClr val="0070C0"/>
                          </a:solidFill>
                        </a:rPr>
                        <a:t>3- A</a:t>
                      </a:r>
                      <a:endParaRPr lang="sk-SK" dirty="0">
                        <a:solidFill>
                          <a:srgbClr val="0070C0"/>
                        </a:solidFill>
                      </a:endParaRPr>
                    </a:p>
                  </a:txBody>
                  <a:tcPr/>
                </a:tc>
              </a:tr>
              <a:tr h="907301">
                <a:tc>
                  <a:txBody>
                    <a:bodyPr/>
                    <a:lstStyle/>
                    <a:p>
                      <a:r>
                        <a:rPr lang="sk-SK" dirty="0" smtClean="0">
                          <a:solidFill>
                            <a:srgbClr val="0070C0"/>
                          </a:solidFill>
                        </a:rPr>
                        <a:t>4- A</a:t>
                      </a:r>
                      <a:endParaRPr lang="sk-SK" dirty="0">
                        <a:solidFill>
                          <a:srgbClr val="0070C0"/>
                        </a:solidFill>
                      </a:endParaRPr>
                    </a:p>
                  </a:txBody>
                  <a:tcPr/>
                </a:tc>
              </a:tr>
              <a:tr h="907301">
                <a:tc>
                  <a:txBody>
                    <a:bodyPr/>
                    <a:lstStyle/>
                    <a:p>
                      <a:r>
                        <a:rPr lang="sk-SK" dirty="0" smtClean="0">
                          <a:solidFill>
                            <a:srgbClr val="0070C0"/>
                          </a:solidFill>
                        </a:rPr>
                        <a:t>5- B</a:t>
                      </a:r>
                      <a:endParaRPr lang="sk-SK" dirty="0">
                        <a:solidFill>
                          <a:srgbClr val="0070C0"/>
                        </a:solidFill>
                      </a:endParaRPr>
                    </a:p>
                  </a:txBody>
                  <a:tcPr/>
                </a:tc>
              </a:tr>
            </a:tbl>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483">
                                            <p:bg/>
                                          </p:spTgt>
                                        </p:tgtEl>
                                        <p:attrNameLst>
                                          <p:attrName>style.visibility</p:attrName>
                                        </p:attrNameLst>
                                      </p:cBhvr>
                                      <p:to>
                                        <p:strVal val="visible"/>
                                      </p:to>
                                    </p:set>
                                    <p:animEffect transition="in" filter="barn(inVertical)">
                                      <p:cBhvr>
                                        <p:cTn id="7" dur="500"/>
                                        <p:tgtEl>
                                          <p:spTgt spid="20483">
                                            <p:bg/>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0483">
                                            <p:txEl>
                                              <p:pRg st="0" end="0"/>
                                            </p:txEl>
                                          </p:spTgt>
                                        </p:tgtEl>
                                        <p:attrNameLst>
                                          <p:attrName>style.visibility</p:attrName>
                                        </p:attrNameLst>
                                      </p:cBhvr>
                                      <p:to>
                                        <p:strVal val="visible"/>
                                      </p:to>
                                    </p:set>
                                    <p:animEffect transition="in" filter="barn(inVertical)">
                                      <p:cBhvr>
                                        <p:cTn id="11" dur="500"/>
                                        <p:tgtEl>
                                          <p:spTgt spid="20483">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0483">
                                            <p:txEl>
                                              <p:pRg st="1" end="1"/>
                                            </p:txEl>
                                          </p:spTgt>
                                        </p:tgtEl>
                                        <p:attrNameLst>
                                          <p:attrName>style.visibility</p:attrName>
                                        </p:attrNameLst>
                                      </p:cBhvr>
                                      <p:to>
                                        <p:strVal val="visible"/>
                                      </p:to>
                                    </p:set>
                                    <p:animEffect transition="in" filter="barn(inVertical)">
                                      <p:cBhvr>
                                        <p:cTn id="15" dur="500"/>
                                        <p:tgtEl>
                                          <p:spTgt spid="20483">
                                            <p:txEl>
                                              <p:pRg st="1" end="1"/>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0483">
                                            <p:txEl>
                                              <p:pRg st="2" end="2"/>
                                            </p:txEl>
                                          </p:spTgt>
                                        </p:tgtEl>
                                        <p:attrNameLst>
                                          <p:attrName>style.visibility</p:attrName>
                                        </p:attrNameLst>
                                      </p:cBhvr>
                                      <p:to>
                                        <p:strVal val="visible"/>
                                      </p:to>
                                    </p:set>
                                    <p:animEffect transition="in" filter="barn(inVertical)">
                                      <p:cBhvr>
                                        <p:cTn id="19" dur="500"/>
                                        <p:tgtEl>
                                          <p:spTgt spid="20483">
                                            <p:txEl>
                                              <p:pRg st="2" end="2"/>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20483">
                                            <p:txEl>
                                              <p:pRg st="3" end="3"/>
                                            </p:txEl>
                                          </p:spTgt>
                                        </p:tgtEl>
                                        <p:attrNameLst>
                                          <p:attrName>style.visibility</p:attrName>
                                        </p:attrNameLst>
                                      </p:cBhvr>
                                      <p:to>
                                        <p:strVal val="visible"/>
                                      </p:to>
                                    </p:set>
                                    <p:animEffect transition="in" filter="barn(inVertical)">
                                      <p:cBhvr>
                                        <p:cTn id="23" dur="500"/>
                                        <p:tgtEl>
                                          <p:spTgt spid="20483">
                                            <p:txEl>
                                              <p:pRg st="3" end="3"/>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barn(inVertical)">
                                      <p:cBhvr>
                                        <p:cTn id="27" dur="500"/>
                                        <p:tgtEl>
                                          <p:spTgt spid="20483">
                                            <p:txEl>
                                              <p:pRg st="4" end="4"/>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20483">
                                            <p:txEl>
                                              <p:pRg st="5" end="5"/>
                                            </p:txEl>
                                          </p:spTgt>
                                        </p:tgtEl>
                                        <p:attrNameLst>
                                          <p:attrName>style.visibility</p:attrName>
                                        </p:attrNameLst>
                                      </p:cBhvr>
                                      <p:to>
                                        <p:strVal val="visible"/>
                                      </p:to>
                                    </p:set>
                                    <p:animEffect transition="in" filter="barn(inVertical)">
                                      <p:cBhvr>
                                        <p:cTn id="31" dur="500"/>
                                        <p:tgtEl>
                                          <p:spTgt spid="20483">
                                            <p:txEl>
                                              <p:pRg st="5" end="5"/>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20483">
                                            <p:txEl>
                                              <p:pRg st="6" end="6"/>
                                            </p:txEl>
                                          </p:spTgt>
                                        </p:tgtEl>
                                        <p:attrNameLst>
                                          <p:attrName>style.visibility</p:attrName>
                                        </p:attrNameLst>
                                      </p:cBhvr>
                                      <p:to>
                                        <p:strVal val="visible"/>
                                      </p:to>
                                    </p:set>
                                    <p:animEffect transition="in" filter="barn(inVertical)">
                                      <p:cBhvr>
                                        <p:cTn id="35" dur="500"/>
                                        <p:tgtEl>
                                          <p:spTgt spid="20483">
                                            <p:txEl>
                                              <p:pRg st="6" end="6"/>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20483">
                                            <p:txEl>
                                              <p:pRg st="7" end="7"/>
                                            </p:txEl>
                                          </p:spTgt>
                                        </p:tgtEl>
                                        <p:attrNameLst>
                                          <p:attrName>style.visibility</p:attrName>
                                        </p:attrNameLst>
                                      </p:cBhvr>
                                      <p:to>
                                        <p:strVal val="visible"/>
                                      </p:to>
                                    </p:set>
                                    <p:animEffect transition="in" filter="barn(inVertical)">
                                      <p:cBhvr>
                                        <p:cTn id="39" dur="500"/>
                                        <p:tgtEl>
                                          <p:spTgt spid="20483">
                                            <p:txEl>
                                              <p:pRg st="7" end="7"/>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20483">
                                            <p:txEl>
                                              <p:pRg st="8" end="8"/>
                                            </p:txEl>
                                          </p:spTgt>
                                        </p:tgtEl>
                                        <p:attrNameLst>
                                          <p:attrName>style.visibility</p:attrName>
                                        </p:attrNameLst>
                                      </p:cBhvr>
                                      <p:to>
                                        <p:strVal val="visible"/>
                                      </p:to>
                                    </p:set>
                                    <p:animEffect transition="in" filter="barn(inVertical)">
                                      <p:cBhvr>
                                        <p:cTn id="43" dur="500"/>
                                        <p:tgtEl>
                                          <p:spTgt spid="20483">
                                            <p:txEl>
                                              <p:pRg st="8" end="8"/>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20483">
                                            <p:txEl>
                                              <p:pRg st="9" end="9"/>
                                            </p:txEl>
                                          </p:spTgt>
                                        </p:tgtEl>
                                        <p:attrNameLst>
                                          <p:attrName>style.visibility</p:attrName>
                                        </p:attrNameLst>
                                      </p:cBhvr>
                                      <p:to>
                                        <p:strVal val="visible"/>
                                      </p:to>
                                    </p:set>
                                    <p:animEffect transition="in" filter="barn(inVertical)">
                                      <p:cBhvr>
                                        <p:cTn id="47" dur="500"/>
                                        <p:tgtEl>
                                          <p:spTgt spid="20483">
                                            <p:txEl>
                                              <p:pRg st="9" end="9"/>
                                            </p:txEl>
                                          </p:spTgt>
                                        </p:tgtEl>
                                      </p:cBhvr>
                                    </p:animEffect>
                                  </p:childTnLst>
                                </p:cTn>
                              </p:par>
                            </p:childTnLst>
                          </p:cTn>
                        </p:par>
                        <p:par>
                          <p:cTn id="48" fill="hold">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20483">
                                            <p:txEl>
                                              <p:pRg st="10" end="10"/>
                                            </p:txEl>
                                          </p:spTgt>
                                        </p:tgtEl>
                                        <p:attrNameLst>
                                          <p:attrName>style.visibility</p:attrName>
                                        </p:attrNameLst>
                                      </p:cBhvr>
                                      <p:to>
                                        <p:strVal val="visible"/>
                                      </p:to>
                                    </p:set>
                                    <p:animEffect transition="in" filter="barn(inVertical)">
                                      <p:cBhvr>
                                        <p:cTn id="51" dur="500"/>
                                        <p:tgtEl>
                                          <p:spTgt spid="20483">
                                            <p:txEl>
                                              <p:pRg st="10" end="10"/>
                                            </p:txEl>
                                          </p:spTgt>
                                        </p:tgtEl>
                                      </p:cBhvr>
                                    </p:animEffect>
                                  </p:childTnLst>
                                </p:cTn>
                              </p:par>
                            </p:childTnLst>
                          </p:cTn>
                        </p:par>
                        <p:par>
                          <p:cTn id="52" fill="hold">
                            <p:stCondLst>
                              <p:cond delay="6000"/>
                            </p:stCondLst>
                            <p:childTnLst>
                              <p:par>
                                <p:cTn id="53" presetID="16" presetClass="entr" presetSubtype="21" fill="hold" grpId="0" nodeType="afterEffect">
                                  <p:stCondLst>
                                    <p:cond delay="0"/>
                                  </p:stCondLst>
                                  <p:childTnLst>
                                    <p:set>
                                      <p:cBhvr>
                                        <p:cTn id="54" dur="1" fill="hold">
                                          <p:stCondLst>
                                            <p:cond delay="0"/>
                                          </p:stCondLst>
                                        </p:cTn>
                                        <p:tgtEl>
                                          <p:spTgt spid="20483">
                                            <p:txEl>
                                              <p:pRg st="11" end="11"/>
                                            </p:txEl>
                                          </p:spTgt>
                                        </p:tgtEl>
                                        <p:attrNameLst>
                                          <p:attrName>style.visibility</p:attrName>
                                        </p:attrNameLst>
                                      </p:cBhvr>
                                      <p:to>
                                        <p:strVal val="visible"/>
                                      </p:to>
                                    </p:set>
                                    <p:animEffect transition="in" filter="barn(inVertical)">
                                      <p:cBhvr>
                                        <p:cTn id="55" dur="500"/>
                                        <p:tgtEl>
                                          <p:spTgt spid="2048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6" restart="whenNotActive" fill="hold" evtFilter="cancelBubble" nodeType="interactiveSeq">
                <p:stCondLst>
                  <p:cond evt="onClick" delay="0">
                    <p:tgtEl>
                      <p:spTgt spid="4"/>
                    </p:tgtEl>
                  </p:cond>
                </p:stCondLst>
                <p:endSync evt="end" delay="0">
                  <p:rtn val="all"/>
                </p:endSync>
                <p:childTnLst>
                  <p:par>
                    <p:cTn id="57" fill="hold">
                      <p:stCondLst>
                        <p:cond delay="0"/>
                      </p:stCondLst>
                      <p:childTnLst>
                        <p:par>
                          <p:cTn id="58" fill="hold">
                            <p:stCondLst>
                              <p:cond delay="0"/>
                            </p:stCondLst>
                            <p:childTnLst>
                              <p:par>
                                <p:cTn id="59" presetID="25" presetClass="entr" presetSubtype="0" fill="hold"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6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6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64" dur="1000" fill="hold"/>
                                        <p:tgtEl>
                                          <p:spTgt spid="5"/>
                                        </p:tgtEl>
                                        <p:attrNameLst>
                                          <p:attrName>ppt_h</p:attrName>
                                        </p:attrNameLst>
                                      </p:cBhvr>
                                      <p:tavLst>
                                        <p:tav tm="0">
                                          <p:val>
                                            <p:strVal val="#ppt_h"/>
                                          </p:val>
                                        </p:tav>
                                        <p:tav tm="100000">
                                          <p:val>
                                            <p:strVal val="#ppt_h"/>
                                          </p:val>
                                        </p:tav>
                                      </p:tavLst>
                                    </p:anim>
                                    <p:anim calcmode="lin" valueType="num">
                                      <p:cBhvr>
                                        <p:cTn id="6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6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6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68" dur="1000" decel="50000">
                                          <p:stCondLst>
                                            <p:cond delay="0"/>
                                          </p:stCondLst>
                                        </p:cTn>
                                        <p:tgtEl>
                                          <p:spTgt spid="5"/>
                                        </p:tgtEl>
                                      </p:cBhvr>
                                    </p:animEffect>
                                  </p:childTnLst>
                                </p:cTn>
                              </p:par>
                            </p:childTnLst>
                          </p:cTn>
                        </p:par>
                      </p:childTnLst>
                    </p:cTn>
                  </p:par>
                </p:childTnLst>
              </p:cTn>
              <p:nextCondLst>
                <p:cond evt="onClick" delay="0">
                  <p:tgtEl>
                    <p:spTgt spid="4"/>
                  </p:tgtEl>
                </p:cond>
              </p:nextCondLst>
            </p:seq>
          </p:childTnLst>
        </p:cTn>
      </p:par>
    </p:tnLst>
    <p:bldLst>
      <p:bldP spid="20483"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a:solidFill>
            <a:srgbClr val="FFCC99"/>
          </a:solidFill>
        </p:spPr>
        <p:txBody>
          <a:bodyPr/>
          <a:lstStyle/>
          <a:p>
            <a:pPr eaLnBrk="1" hangingPunct="1"/>
            <a:r>
              <a:rPr lang="de-DE" altLang="sk-SK" sz="4000" b="1" smtClean="0">
                <a:solidFill>
                  <a:srgbClr val="660066"/>
                </a:solidFill>
              </a:rPr>
              <a:t>Fragen und Antworten</a:t>
            </a:r>
            <a:endParaRPr lang="sk-SK" altLang="sk-SK" sz="4000" b="1" smtClean="0">
              <a:solidFill>
                <a:srgbClr val="660066"/>
              </a:solidFill>
            </a:endParaRPr>
          </a:p>
        </p:txBody>
      </p:sp>
      <p:sp>
        <p:nvSpPr>
          <p:cNvPr id="21507" name="Rectangle 3"/>
          <p:cNvSpPr>
            <a:spLocks noGrp="1"/>
          </p:cNvSpPr>
          <p:nvPr>
            <p:ph type="body" idx="1"/>
          </p:nvPr>
        </p:nvSpPr>
        <p:spPr>
          <a:xfrm>
            <a:off x="107504" y="1700808"/>
            <a:ext cx="8229600" cy="4525963"/>
          </a:xfrm>
          <a:solidFill>
            <a:schemeClr val="bg1"/>
          </a:solidFill>
        </p:spPr>
        <p:txBody>
          <a:bodyPr/>
          <a:lstStyle/>
          <a:p>
            <a:pPr eaLnBrk="1" hangingPunct="1">
              <a:lnSpc>
                <a:spcPct val="80000"/>
              </a:lnSpc>
              <a:buFont typeface="Arial" charset="0"/>
              <a:buNone/>
            </a:pPr>
            <a:r>
              <a:rPr lang="de-DE" altLang="sk-SK" sz="2400" b="1" dirty="0" smtClean="0"/>
              <a:t>6. Was machte die EU offiziell?</a:t>
            </a:r>
          </a:p>
          <a:p>
            <a:pPr eaLnBrk="1" hangingPunct="1">
              <a:lnSpc>
                <a:spcPct val="80000"/>
              </a:lnSpc>
              <a:buFont typeface="Arial" charset="0"/>
              <a:buNone/>
            </a:pPr>
            <a:r>
              <a:rPr lang="de-DE" altLang="sk-SK" sz="1800" dirty="0" smtClean="0"/>
              <a:t>	</a:t>
            </a:r>
            <a:r>
              <a:rPr lang="sk-SK" altLang="sk-SK" sz="1800" b="1" dirty="0" smtClean="0">
                <a:solidFill>
                  <a:schemeClr val="accent6">
                    <a:lumMod val="75000"/>
                  </a:schemeClr>
                </a:solidFill>
              </a:rPr>
              <a:t>A.</a:t>
            </a:r>
            <a:r>
              <a:rPr lang="sk-SK" altLang="sk-SK" sz="1800" dirty="0" smtClean="0"/>
              <a:t> </a:t>
            </a:r>
            <a:r>
              <a:rPr lang="de-DE" altLang="sk-SK" sz="2000" dirty="0" smtClean="0"/>
              <a:t>Der Vertrag von Brüssel 	</a:t>
            </a:r>
            <a:r>
              <a:rPr lang="sk-SK" altLang="sk-SK" sz="1800" b="1" dirty="0">
                <a:solidFill>
                  <a:schemeClr val="accent6">
                    <a:lumMod val="75000"/>
                  </a:schemeClr>
                </a:solidFill>
              </a:rPr>
              <a:t>B.</a:t>
            </a:r>
            <a:r>
              <a:rPr lang="sk-SK" altLang="sk-SK" sz="2000" dirty="0" smtClean="0"/>
              <a:t> </a:t>
            </a:r>
            <a:r>
              <a:rPr lang="de-DE" altLang="sk-SK" sz="2000" dirty="0" smtClean="0"/>
              <a:t>Der </a:t>
            </a:r>
            <a:r>
              <a:rPr lang="de-DE" altLang="sk-SK" sz="2000" dirty="0"/>
              <a:t>Vertrag von Maastricht </a:t>
            </a:r>
            <a:r>
              <a:rPr lang="de-DE" altLang="sk-SK" sz="2000" dirty="0" smtClean="0"/>
              <a:t>	</a:t>
            </a:r>
          </a:p>
          <a:p>
            <a:pPr eaLnBrk="1" hangingPunct="1">
              <a:lnSpc>
                <a:spcPct val="80000"/>
              </a:lnSpc>
              <a:buFont typeface="Arial" charset="0"/>
              <a:buNone/>
            </a:pPr>
            <a:r>
              <a:rPr lang="de-DE" altLang="sk-SK" sz="2000" dirty="0" smtClean="0"/>
              <a:t>			</a:t>
            </a:r>
            <a:r>
              <a:rPr lang="sk-SK" altLang="sk-SK" sz="1800" b="1" dirty="0">
                <a:solidFill>
                  <a:schemeClr val="accent6">
                    <a:lumMod val="75000"/>
                  </a:schemeClr>
                </a:solidFill>
              </a:rPr>
              <a:t>C.</a:t>
            </a:r>
            <a:r>
              <a:rPr lang="sk-SK" altLang="sk-SK" sz="2000" dirty="0" smtClean="0"/>
              <a:t> </a:t>
            </a:r>
            <a:r>
              <a:rPr lang="de-DE" altLang="sk-SK" sz="2000" dirty="0" smtClean="0"/>
              <a:t>Der Vertrag von Rotterdam</a:t>
            </a:r>
          </a:p>
          <a:p>
            <a:pPr eaLnBrk="1" hangingPunct="1">
              <a:lnSpc>
                <a:spcPct val="80000"/>
              </a:lnSpc>
              <a:buFont typeface="Arial" charset="0"/>
              <a:buNone/>
            </a:pPr>
            <a:r>
              <a:rPr lang="de-DE" altLang="sk-SK" sz="2400" b="1" dirty="0" smtClean="0"/>
              <a:t>7. Das Europa-Parlament ist auf 2 Orte aufgeteilt – auf welche?</a:t>
            </a:r>
          </a:p>
          <a:p>
            <a:pPr eaLnBrk="1" hangingPunct="1">
              <a:lnSpc>
                <a:spcPct val="80000"/>
              </a:lnSpc>
              <a:buFont typeface="Arial" charset="0"/>
              <a:buNone/>
            </a:pPr>
            <a:r>
              <a:rPr lang="de-DE" altLang="sk-SK" sz="1800" dirty="0" smtClean="0"/>
              <a:t>	</a:t>
            </a:r>
            <a:r>
              <a:rPr lang="sk-SK" altLang="sk-SK" sz="1800" b="1" dirty="0">
                <a:solidFill>
                  <a:schemeClr val="accent6">
                    <a:lumMod val="75000"/>
                  </a:schemeClr>
                </a:solidFill>
              </a:rPr>
              <a:t>A. </a:t>
            </a:r>
            <a:r>
              <a:rPr lang="de-DE" altLang="sk-SK" sz="2000" dirty="0" smtClean="0"/>
              <a:t>Luxemburg und Straßburg 	</a:t>
            </a:r>
            <a:r>
              <a:rPr lang="sk-SK" altLang="sk-SK" sz="1800" b="1" dirty="0">
                <a:solidFill>
                  <a:schemeClr val="accent6">
                    <a:lumMod val="75000"/>
                  </a:schemeClr>
                </a:solidFill>
              </a:rPr>
              <a:t>B.</a:t>
            </a:r>
            <a:r>
              <a:rPr lang="sk-SK" altLang="sk-SK" sz="2000" dirty="0" smtClean="0"/>
              <a:t> </a:t>
            </a:r>
            <a:r>
              <a:rPr lang="de-DE" altLang="sk-SK" sz="2000" dirty="0" smtClean="0"/>
              <a:t>Luxemburg und Brüssel 				</a:t>
            </a:r>
            <a:r>
              <a:rPr lang="sk-SK" altLang="sk-SK" sz="1800" b="1" dirty="0">
                <a:solidFill>
                  <a:schemeClr val="accent6">
                    <a:lumMod val="75000"/>
                  </a:schemeClr>
                </a:solidFill>
              </a:rPr>
              <a:t>C.</a:t>
            </a:r>
            <a:r>
              <a:rPr lang="sk-SK" altLang="sk-SK" sz="2000" dirty="0" smtClean="0"/>
              <a:t> </a:t>
            </a:r>
            <a:r>
              <a:rPr lang="de-DE" altLang="sk-SK" sz="2000" dirty="0" smtClean="0"/>
              <a:t>Brüssel </a:t>
            </a:r>
            <a:r>
              <a:rPr lang="de-DE" altLang="sk-SK" sz="2000" dirty="0"/>
              <a:t>und Straßburg </a:t>
            </a:r>
            <a:r>
              <a:rPr lang="de-DE" altLang="sk-SK" sz="2000" dirty="0" smtClean="0"/>
              <a:t>	</a:t>
            </a:r>
          </a:p>
          <a:p>
            <a:pPr eaLnBrk="1" hangingPunct="1">
              <a:lnSpc>
                <a:spcPct val="80000"/>
              </a:lnSpc>
              <a:buFont typeface="Arial" charset="0"/>
              <a:buNone/>
            </a:pPr>
            <a:r>
              <a:rPr lang="de-DE" altLang="sk-SK" sz="2400" b="1" dirty="0" smtClean="0"/>
              <a:t>8. Ab wann konnte man in den ersten Ländern der EU mit dem Euro bar bezahlen?</a:t>
            </a:r>
          </a:p>
          <a:p>
            <a:pPr eaLnBrk="1" hangingPunct="1">
              <a:lnSpc>
                <a:spcPct val="80000"/>
              </a:lnSpc>
              <a:buFont typeface="Arial" charset="0"/>
              <a:buNone/>
            </a:pPr>
            <a:r>
              <a:rPr lang="de-DE" altLang="sk-SK" sz="1800" dirty="0" smtClean="0"/>
              <a:t>		</a:t>
            </a:r>
            <a:r>
              <a:rPr lang="sk-SK" altLang="sk-SK" sz="1800" b="1" dirty="0">
                <a:solidFill>
                  <a:schemeClr val="accent6">
                    <a:lumMod val="75000"/>
                  </a:schemeClr>
                </a:solidFill>
              </a:rPr>
              <a:t>A.</a:t>
            </a:r>
            <a:r>
              <a:rPr lang="sk-SK" altLang="sk-SK" sz="1800" dirty="0" smtClean="0"/>
              <a:t> </a:t>
            </a:r>
            <a:r>
              <a:rPr lang="de-DE" altLang="sk-SK" sz="2000" dirty="0" smtClean="0"/>
              <a:t>01.März 1999 	</a:t>
            </a:r>
            <a:r>
              <a:rPr lang="sk-SK" altLang="sk-SK" sz="1800" b="1" dirty="0">
                <a:solidFill>
                  <a:schemeClr val="accent6">
                    <a:lumMod val="75000"/>
                  </a:schemeClr>
                </a:solidFill>
              </a:rPr>
              <a:t>B.</a:t>
            </a:r>
            <a:r>
              <a:rPr lang="sk-SK" altLang="sk-SK" sz="2000" dirty="0" smtClean="0"/>
              <a:t> </a:t>
            </a:r>
            <a:r>
              <a:rPr lang="de-DE" altLang="sk-SK" sz="2000" dirty="0" smtClean="0"/>
              <a:t>01</a:t>
            </a:r>
            <a:r>
              <a:rPr lang="de-DE" altLang="sk-SK" sz="2000" dirty="0"/>
              <a:t>. Januar 2002 </a:t>
            </a:r>
            <a:r>
              <a:rPr lang="sk-SK" altLang="sk-SK" sz="2000" dirty="0"/>
              <a:t> </a:t>
            </a:r>
            <a:r>
              <a:rPr lang="sk-SK" altLang="sk-SK" sz="2000" dirty="0" smtClean="0"/>
              <a:t>    </a:t>
            </a:r>
            <a:r>
              <a:rPr lang="sk-SK" altLang="sk-SK" sz="1800" b="1" dirty="0">
                <a:solidFill>
                  <a:schemeClr val="accent6">
                    <a:lumMod val="75000"/>
                  </a:schemeClr>
                </a:solidFill>
              </a:rPr>
              <a:t>C.</a:t>
            </a:r>
            <a:r>
              <a:rPr lang="sk-SK" altLang="sk-SK" sz="2000" dirty="0" smtClean="0"/>
              <a:t> </a:t>
            </a:r>
            <a:r>
              <a:rPr lang="de-DE" altLang="sk-SK" sz="2000" dirty="0" smtClean="0"/>
              <a:t>01. Januar 2005</a:t>
            </a:r>
          </a:p>
          <a:p>
            <a:pPr eaLnBrk="1" hangingPunct="1">
              <a:lnSpc>
                <a:spcPct val="80000"/>
              </a:lnSpc>
              <a:buFont typeface="Arial" charset="0"/>
              <a:buNone/>
            </a:pPr>
            <a:r>
              <a:rPr lang="de-DE" altLang="sk-SK" sz="2400" b="1" dirty="0" smtClean="0"/>
              <a:t>9. Seit wann ist die Slowakei Mitglied der EU?</a:t>
            </a:r>
          </a:p>
          <a:p>
            <a:pPr eaLnBrk="1" hangingPunct="1">
              <a:lnSpc>
                <a:spcPct val="80000"/>
              </a:lnSpc>
              <a:buFont typeface="Arial" charset="0"/>
              <a:buNone/>
            </a:pPr>
            <a:r>
              <a:rPr lang="de-DE" altLang="sk-SK" sz="1800" dirty="0" smtClean="0"/>
              <a:t>		</a:t>
            </a:r>
            <a:r>
              <a:rPr lang="sk-SK" altLang="sk-SK" sz="1800" b="1" dirty="0">
                <a:solidFill>
                  <a:schemeClr val="accent6">
                    <a:lumMod val="75000"/>
                  </a:schemeClr>
                </a:solidFill>
              </a:rPr>
              <a:t>A.</a:t>
            </a:r>
            <a:r>
              <a:rPr lang="sk-SK" altLang="sk-SK" sz="1800" dirty="0" smtClean="0"/>
              <a:t> </a:t>
            </a:r>
            <a:r>
              <a:rPr lang="de-DE" altLang="sk-SK" sz="2000" dirty="0" smtClean="0"/>
              <a:t>2002 		</a:t>
            </a:r>
            <a:r>
              <a:rPr lang="sk-SK" altLang="sk-SK" sz="1800" b="1" dirty="0">
                <a:solidFill>
                  <a:schemeClr val="accent6">
                    <a:lumMod val="75000"/>
                  </a:schemeClr>
                </a:solidFill>
              </a:rPr>
              <a:t>B.</a:t>
            </a:r>
            <a:r>
              <a:rPr lang="sk-SK" altLang="sk-SK" sz="2000" dirty="0" smtClean="0"/>
              <a:t> </a:t>
            </a:r>
            <a:r>
              <a:rPr lang="de-DE" altLang="sk-SK" sz="2000" dirty="0" smtClean="0"/>
              <a:t>2004 </a:t>
            </a:r>
            <a:r>
              <a:rPr lang="de-DE" altLang="sk-SK" sz="2000" dirty="0" smtClean="0">
                <a:solidFill>
                  <a:schemeClr val="accent2"/>
                </a:solidFill>
              </a:rPr>
              <a:t>	</a:t>
            </a:r>
            <a:r>
              <a:rPr lang="de-DE" altLang="sk-SK" sz="2000" dirty="0" smtClean="0"/>
              <a:t>	</a:t>
            </a:r>
            <a:r>
              <a:rPr lang="sk-SK" altLang="sk-SK" sz="1800" b="1" dirty="0">
                <a:solidFill>
                  <a:schemeClr val="accent6">
                    <a:lumMod val="75000"/>
                  </a:schemeClr>
                </a:solidFill>
              </a:rPr>
              <a:t>C.</a:t>
            </a:r>
            <a:r>
              <a:rPr lang="sk-SK" altLang="sk-SK" sz="2000" dirty="0" smtClean="0"/>
              <a:t> </a:t>
            </a:r>
            <a:r>
              <a:rPr lang="de-DE" altLang="sk-SK" sz="2000" dirty="0" smtClean="0"/>
              <a:t>2009</a:t>
            </a:r>
          </a:p>
          <a:p>
            <a:pPr eaLnBrk="1" hangingPunct="1">
              <a:lnSpc>
                <a:spcPct val="80000"/>
              </a:lnSpc>
              <a:buFont typeface="Arial" charset="0"/>
              <a:buNone/>
            </a:pPr>
            <a:r>
              <a:rPr lang="de-DE" altLang="sk-SK" sz="2400" b="1" dirty="0" smtClean="0"/>
              <a:t>10. Wie viele eigenständige Staaten gehören zu Europa?</a:t>
            </a:r>
          </a:p>
          <a:p>
            <a:pPr eaLnBrk="1" hangingPunct="1">
              <a:lnSpc>
                <a:spcPct val="80000"/>
              </a:lnSpc>
              <a:buFont typeface="Arial" charset="0"/>
              <a:buNone/>
            </a:pPr>
            <a:r>
              <a:rPr lang="de-DE" altLang="sk-SK" sz="2800" dirty="0" smtClean="0"/>
              <a:t>		</a:t>
            </a:r>
            <a:r>
              <a:rPr lang="sk-SK" altLang="sk-SK" sz="1800" b="1" dirty="0">
                <a:solidFill>
                  <a:schemeClr val="accent6">
                    <a:lumMod val="75000"/>
                  </a:schemeClr>
                </a:solidFill>
              </a:rPr>
              <a:t>A.</a:t>
            </a:r>
            <a:r>
              <a:rPr lang="sk-SK" altLang="sk-SK" sz="2800" dirty="0" smtClean="0"/>
              <a:t> </a:t>
            </a:r>
            <a:r>
              <a:rPr lang="de-DE" altLang="sk-SK" sz="2000" dirty="0" smtClean="0"/>
              <a:t>45 		</a:t>
            </a:r>
            <a:r>
              <a:rPr lang="sk-SK" altLang="sk-SK" sz="1800" b="1" dirty="0">
                <a:solidFill>
                  <a:schemeClr val="accent6">
                    <a:lumMod val="75000"/>
                  </a:schemeClr>
                </a:solidFill>
              </a:rPr>
              <a:t>B.</a:t>
            </a:r>
            <a:r>
              <a:rPr lang="sk-SK" altLang="sk-SK" sz="2000" dirty="0" smtClean="0"/>
              <a:t> </a:t>
            </a:r>
            <a:r>
              <a:rPr lang="de-DE" altLang="sk-SK" sz="2000" dirty="0" smtClean="0"/>
              <a:t>46 		</a:t>
            </a:r>
            <a:r>
              <a:rPr lang="sk-SK" altLang="sk-SK" sz="1800" b="1" dirty="0">
                <a:solidFill>
                  <a:schemeClr val="accent6">
                    <a:lumMod val="75000"/>
                  </a:schemeClr>
                </a:solidFill>
              </a:rPr>
              <a:t>C</a:t>
            </a:r>
            <a:r>
              <a:rPr lang="sk-SK" altLang="sk-SK" sz="1800" b="1" dirty="0" smtClean="0">
                <a:solidFill>
                  <a:schemeClr val="accent6">
                    <a:lumMod val="75000"/>
                  </a:schemeClr>
                </a:solidFill>
              </a:rPr>
              <a:t>. </a:t>
            </a:r>
            <a:r>
              <a:rPr lang="de-DE" altLang="sk-SK" sz="2000" dirty="0" smtClean="0"/>
              <a:t>47</a:t>
            </a:r>
            <a:endParaRPr lang="sk-SK" altLang="sk-SK" sz="2000" dirty="0" smtClean="0"/>
          </a:p>
        </p:txBody>
      </p:sp>
      <p:sp>
        <p:nvSpPr>
          <p:cNvPr id="4" name="Usmiata tvár 3"/>
          <p:cNvSpPr/>
          <p:nvPr/>
        </p:nvSpPr>
        <p:spPr>
          <a:xfrm>
            <a:off x="8532440" y="4221088"/>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graphicFrame>
        <p:nvGraphicFramePr>
          <p:cNvPr id="5" name="Tabuľka 4"/>
          <p:cNvGraphicFramePr>
            <a:graphicFrameLocks noGrp="1"/>
          </p:cNvGraphicFramePr>
          <p:nvPr>
            <p:extLst>
              <p:ext uri="{D42A27DB-BD31-4B8C-83A1-F6EECF244321}">
                <p14:modId xmlns:p14="http://schemas.microsoft.com/office/powerpoint/2010/main" val="2624128509"/>
              </p:ext>
            </p:extLst>
          </p:nvPr>
        </p:nvGraphicFramePr>
        <p:xfrm>
          <a:off x="8226659" y="620688"/>
          <a:ext cx="881845" cy="2008960"/>
        </p:xfrm>
        <a:graphic>
          <a:graphicData uri="http://schemas.openxmlformats.org/drawingml/2006/table">
            <a:tbl>
              <a:tblPr bandRow="1">
                <a:tableStyleId>{10A1B5D5-9B99-4C35-A422-299274C87663}</a:tableStyleId>
              </a:tblPr>
              <a:tblGrid>
                <a:gridCol w="881845"/>
              </a:tblGrid>
              <a:tr h="401792">
                <a:tc>
                  <a:txBody>
                    <a:bodyPr/>
                    <a:lstStyle/>
                    <a:p>
                      <a:pPr algn="ctr"/>
                      <a:r>
                        <a:rPr lang="sk-SK" b="1" dirty="0" smtClean="0">
                          <a:solidFill>
                            <a:srgbClr val="0070C0"/>
                          </a:solidFill>
                        </a:rPr>
                        <a:t>6 - B</a:t>
                      </a:r>
                      <a:endParaRPr lang="sk-SK" b="1" dirty="0">
                        <a:solidFill>
                          <a:srgbClr val="0070C0"/>
                        </a:solidFill>
                      </a:endParaRPr>
                    </a:p>
                  </a:txBody>
                  <a:tcPr/>
                </a:tc>
              </a:tr>
              <a:tr h="401792">
                <a:tc>
                  <a:txBody>
                    <a:bodyPr/>
                    <a:lstStyle/>
                    <a:p>
                      <a:pPr algn="ctr"/>
                      <a:r>
                        <a:rPr lang="sk-SK" b="1" dirty="0" smtClean="0">
                          <a:solidFill>
                            <a:srgbClr val="0070C0"/>
                          </a:solidFill>
                        </a:rPr>
                        <a:t>7 - C</a:t>
                      </a:r>
                      <a:endParaRPr lang="sk-SK" b="1" dirty="0">
                        <a:solidFill>
                          <a:srgbClr val="0070C0"/>
                        </a:solidFill>
                      </a:endParaRPr>
                    </a:p>
                  </a:txBody>
                  <a:tcPr/>
                </a:tc>
              </a:tr>
              <a:tr h="401792">
                <a:tc>
                  <a:txBody>
                    <a:bodyPr/>
                    <a:lstStyle/>
                    <a:p>
                      <a:pPr algn="ctr"/>
                      <a:r>
                        <a:rPr lang="sk-SK" b="1" dirty="0" smtClean="0">
                          <a:solidFill>
                            <a:srgbClr val="0070C0"/>
                          </a:solidFill>
                        </a:rPr>
                        <a:t>8 - B</a:t>
                      </a:r>
                      <a:endParaRPr lang="sk-SK" b="1" dirty="0">
                        <a:solidFill>
                          <a:srgbClr val="0070C0"/>
                        </a:solidFill>
                      </a:endParaRPr>
                    </a:p>
                  </a:txBody>
                  <a:tcPr/>
                </a:tc>
              </a:tr>
              <a:tr h="401792">
                <a:tc>
                  <a:txBody>
                    <a:bodyPr/>
                    <a:lstStyle/>
                    <a:p>
                      <a:pPr algn="ctr"/>
                      <a:r>
                        <a:rPr lang="sk-SK" b="1" dirty="0" smtClean="0">
                          <a:solidFill>
                            <a:srgbClr val="0070C0"/>
                          </a:solidFill>
                        </a:rPr>
                        <a:t>9</a:t>
                      </a:r>
                      <a:r>
                        <a:rPr lang="sk-SK" b="1" baseline="0" dirty="0" smtClean="0">
                          <a:solidFill>
                            <a:srgbClr val="0070C0"/>
                          </a:solidFill>
                        </a:rPr>
                        <a:t> </a:t>
                      </a:r>
                      <a:r>
                        <a:rPr lang="sk-SK" b="1" dirty="0" smtClean="0">
                          <a:solidFill>
                            <a:srgbClr val="0070C0"/>
                          </a:solidFill>
                        </a:rPr>
                        <a:t>- B</a:t>
                      </a:r>
                      <a:endParaRPr lang="sk-SK" b="1" dirty="0">
                        <a:solidFill>
                          <a:srgbClr val="0070C0"/>
                        </a:solidFill>
                      </a:endParaRPr>
                    </a:p>
                  </a:txBody>
                  <a:tcPr/>
                </a:tc>
              </a:tr>
              <a:tr h="401792">
                <a:tc>
                  <a:txBody>
                    <a:bodyPr/>
                    <a:lstStyle/>
                    <a:p>
                      <a:pPr algn="ctr"/>
                      <a:r>
                        <a:rPr lang="sk-SK" b="1" dirty="0" smtClean="0">
                          <a:solidFill>
                            <a:srgbClr val="0070C0"/>
                          </a:solidFill>
                        </a:rPr>
                        <a:t>10 - B</a:t>
                      </a:r>
                      <a:endParaRPr lang="sk-SK" b="1" dirty="0">
                        <a:solidFill>
                          <a:srgbClr val="0070C0"/>
                        </a:solidFill>
                      </a:endParaRPr>
                    </a:p>
                  </a:txBody>
                  <a:tcPr/>
                </a:tc>
              </a:tr>
            </a:tbl>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1507">
                                            <p:bg/>
                                          </p:spTgt>
                                        </p:tgtEl>
                                        <p:attrNameLst>
                                          <p:attrName>style.visibility</p:attrName>
                                        </p:attrNameLst>
                                      </p:cBhvr>
                                      <p:to>
                                        <p:strVal val="visible"/>
                                      </p:to>
                                    </p:set>
                                    <p:animEffect transition="in" filter="barn(inVertical)">
                                      <p:cBhvr>
                                        <p:cTn id="7" dur="500"/>
                                        <p:tgtEl>
                                          <p:spTgt spid="21507">
                                            <p:bg/>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21507">
                                            <p:txEl>
                                              <p:pRg st="0" end="0"/>
                                            </p:txEl>
                                          </p:spTgt>
                                        </p:tgtEl>
                                        <p:attrNameLst>
                                          <p:attrName>style.visibility</p:attrName>
                                        </p:attrNameLst>
                                      </p:cBhvr>
                                      <p:to>
                                        <p:strVal val="visible"/>
                                      </p:to>
                                    </p:set>
                                    <p:animEffect transition="in" filter="barn(inVertical)">
                                      <p:cBhvr>
                                        <p:cTn id="11" dur="500"/>
                                        <p:tgtEl>
                                          <p:spTgt spid="21507">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21507">
                                            <p:txEl>
                                              <p:pRg st="1" end="1"/>
                                            </p:txEl>
                                          </p:spTgt>
                                        </p:tgtEl>
                                        <p:attrNameLst>
                                          <p:attrName>style.visibility</p:attrName>
                                        </p:attrNameLst>
                                      </p:cBhvr>
                                      <p:to>
                                        <p:strVal val="visible"/>
                                      </p:to>
                                    </p:set>
                                    <p:animEffect transition="in" filter="barn(inVertical)">
                                      <p:cBhvr>
                                        <p:cTn id="15" dur="500"/>
                                        <p:tgtEl>
                                          <p:spTgt spid="21507">
                                            <p:txEl>
                                              <p:pRg st="1" end="1"/>
                                            </p:txEl>
                                          </p:spTgt>
                                        </p:tgtEl>
                                      </p:cBhvr>
                                    </p:animEffect>
                                  </p:childTnLst>
                                </p:cTn>
                              </p:par>
                            </p:childTnLst>
                          </p:cTn>
                        </p:par>
                        <p:par>
                          <p:cTn id="16" fill="hold">
                            <p:stCondLst>
                              <p:cond delay="1500"/>
                            </p:stCondLst>
                            <p:childTnLst>
                              <p:par>
                                <p:cTn id="17" presetID="16" presetClass="entr" presetSubtype="21" fill="hold" grpId="0" nodeType="afterEffect">
                                  <p:stCondLst>
                                    <p:cond delay="0"/>
                                  </p:stCondLst>
                                  <p:childTnLst>
                                    <p:set>
                                      <p:cBhvr>
                                        <p:cTn id="18" dur="1" fill="hold">
                                          <p:stCondLst>
                                            <p:cond delay="0"/>
                                          </p:stCondLst>
                                        </p:cTn>
                                        <p:tgtEl>
                                          <p:spTgt spid="21507">
                                            <p:txEl>
                                              <p:pRg st="2" end="2"/>
                                            </p:txEl>
                                          </p:spTgt>
                                        </p:tgtEl>
                                        <p:attrNameLst>
                                          <p:attrName>style.visibility</p:attrName>
                                        </p:attrNameLst>
                                      </p:cBhvr>
                                      <p:to>
                                        <p:strVal val="visible"/>
                                      </p:to>
                                    </p:set>
                                    <p:animEffect transition="in" filter="barn(inVertical)">
                                      <p:cBhvr>
                                        <p:cTn id="19" dur="500"/>
                                        <p:tgtEl>
                                          <p:spTgt spid="21507">
                                            <p:txEl>
                                              <p:pRg st="2" end="2"/>
                                            </p:txEl>
                                          </p:spTgt>
                                        </p:tgtEl>
                                      </p:cBhvr>
                                    </p:animEffect>
                                  </p:childTnLst>
                                </p:cTn>
                              </p:par>
                            </p:childTnLst>
                          </p:cTn>
                        </p:par>
                        <p:par>
                          <p:cTn id="20" fill="hold">
                            <p:stCondLst>
                              <p:cond delay="2000"/>
                            </p:stCondLst>
                            <p:childTnLst>
                              <p:par>
                                <p:cTn id="21" presetID="16" presetClass="entr" presetSubtype="21" fill="hold" grpId="0" nodeType="afterEffect">
                                  <p:stCondLst>
                                    <p:cond delay="0"/>
                                  </p:stCondLst>
                                  <p:childTnLst>
                                    <p:set>
                                      <p:cBhvr>
                                        <p:cTn id="22" dur="1" fill="hold">
                                          <p:stCondLst>
                                            <p:cond delay="0"/>
                                          </p:stCondLst>
                                        </p:cTn>
                                        <p:tgtEl>
                                          <p:spTgt spid="21507">
                                            <p:txEl>
                                              <p:pRg st="3" end="3"/>
                                            </p:txEl>
                                          </p:spTgt>
                                        </p:tgtEl>
                                        <p:attrNameLst>
                                          <p:attrName>style.visibility</p:attrName>
                                        </p:attrNameLst>
                                      </p:cBhvr>
                                      <p:to>
                                        <p:strVal val="visible"/>
                                      </p:to>
                                    </p:set>
                                    <p:animEffect transition="in" filter="barn(inVertical)">
                                      <p:cBhvr>
                                        <p:cTn id="23" dur="500"/>
                                        <p:tgtEl>
                                          <p:spTgt spid="21507">
                                            <p:txEl>
                                              <p:pRg st="3" end="3"/>
                                            </p:txEl>
                                          </p:spTgt>
                                        </p:tgtEl>
                                      </p:cBhvr>
                                    </p:animEffect>
                                  </p:childTnLst>
                                </p:cTn>
                              </p:par>
                            </p:childTnLst>
                          </p:cTn>
                        </p:par>
                        <p:par>
                          <p:cTn id="24" fill="hold">
                            <p:stCondLst>
                              <p:cond delay="2500"/>
                            </p:stCondLst>
                            <p:childTnLst>
                              <p:par>
                                <p:cTn id="25" presetID="16" presetClass="entr" presetSubtype="21" fill="hold" grpId="0" nodeType="afterEffect">
                                  <p:stCondLst>
                                    <p:cond delay="0"/>
                                  </p:stCondLst>
                                  <p:childTnLst>
                                    <p:set>
                                      <p:cBhvr>
                                        <p:cTn id="26" dur="1" fill="hold">
                                          <p:stCondLst>
                                            <p:cond delay="0"/>
                                          </p:stCondLst>
                                        </p:cTn>
                                        <p:tgtEl>
                                          <p:spTgt spid="21507">
                                            <p:txEl>
                                              <p:pRg st="4" end="4"/>
                                            </p:txEl>
                                          </p:spTgt>
                                        </p:tgtEl>
                                        <p:attrNameLst>
                                          <p:attrName>style.visibility</p:attrName>
                                        </p:attrNameLst>
                                      </p:cBhvr>
                                      <p:to>
                                        <p:strVal val="visible"/>
                                      </p:to>
                                    </p:set>
                                    <p:animEffect transition="in" filter="barn(inVertical)">
                                      <p:cBhvr>
                                        <p:cTn id="27" dur="500"/>
                                        <p:tgtEl>
                                          <p:spTgt spid="21507">
                                            <p:txEl>
                                              <p:pRg st="4" end="4"/>
                                            </p:txEl>
                                          </p:spTgt>
                                        </p:tgtEl>
                                      </p:cBhvr>
                                    </p:animEffect>
                                  </p:childTnLst>
                                </p:cTn>
                              </p:par>
                            </p:childTnLst>
                          </p:cTn>
                        </p:par>
                        <p:par>
                          <p:cTn id="28" fill="hold">
                            <p:stCondLst>
                              <p:cond delay="3000"/>
                            </p:stCondLst>
                            <p:childTnLst>
                              <p:par>
                                <p:cTn id="29" presetID="16" presetClass="entr" presetSubtype="21" fill="hold" grpId="0" nodeType="afterEffect">
                                  <p:stCondLst>
                                    <p:cond delay="0"/>
                                  </p:stCondLst>
                                  <p:childTnLst>
                                    <p:set>
                                      <p:cBhvr>
                                        <p:cTn id="30" dur="1" fill="hold">
                                          <p:stCondLst>
                                            <p:cond delay="0"/>
                                          </p:stCondLst>
                                        </p:cTn>
                                        <p:tgtEl>
                                          <p:spTgt spid="21507">
                                            <p:txEl>
                                              <p:pRg st="5" end="5"/>
                                            </p:txEl>
                                          </p:spTgt>
                                        </p:tgtEl>
                                        <p:attrNameLst>
                                          <p:attrName>style.visibility</p:attrName>
                                        </p:attrNameLst>
                                      </p:cBhvr>
                                      <p:to>
                                        <p:strVal val="visible"/>
                                      </p:to>
                                    </p:set>
                                    <p:animEffect transition="in" filter="barn(inVertical)">
                                      <p:cBhvr>
                                        <p:cTn id="31" dur="500"/>
                                        <p:tgtEl>
                                          <p:spTgt spid="21507">
                                            <p:txEl>
                                              <p:pRg st="5" end="5"/>
                                            </p:txEl>
                                          </p:spTgt>
                                        </p:tgtEl>
                                      </p:cBhvr>
                                    </p:animEffect>
                                  </p:childTnLst>
                                </p:cTn>
                              </p:par>
                            </p:childTnLst>
                          </p:cTn>
                        </p:par>
                        <p:par>
                          <p:cTn id="32" fill="hold">
                            <p:stCondLst>
                              <p:cond delay="3500"/>
                            </p:stCondLst>
                            <p:childTnLst>
                              <p:par>
                                <p:cTn id="33" presetID="16" presetClass="entr" presetSubtype="21" fill="hold" grpId="0" nodeType="afterEffect">
                                  <p:stCondLst>
                                    <p:cond delay="0"/>
                                  </p:stCondLst>
                                  <p:childTnLst>
                                    <p:set>
                                      <p:cBhvr>
                                        <p:cTn id="34" dur="1" fill="hold">
                                          <p:stCondLst>
                                            <p:cond delay="0"/>
                                          </p:stCondLst>
                                        </p:cTn>
                                        <p:tgtEl>
                                          <p:spTgt spid="21507">
                                            <p:txEl>
                                              <p:pRg st="6" end="6"/>
                                            </p:txEl>
                                          </p:spTgt>
                                        </p:tgtEl>
                                        <p:attrNameLst>
                                          <p:attrName>style.visibility</p:attrName>
                                        </p:attrNameLst>
                                      </p:cBhvr>
                                      <p:to>
                                        <p:strVal val="visible"/>
                                      </p:to>
                                    </p:set>
                                    <p:animEffect transition="in" filter="barn(inVertical)">
                                      <p:cBhvr>
                                        <p:cTn id="35" dur="500"/>
                                        <p:tgtEl>
                                          <p:spTgt spid="21507">
                                            <p:txEl>
                                              <p:pRg st="6" end="6"/>
                                            </p:txEl>
                                          </p:spTgt>
                                        </p:tgtEl>
                                      </p:cBhvr>
                                    </p:animEffect>
                                  </p:childTnLst>
                                </p:cTn>
                              </p:par>
                            </p:childTnLst>
                          </p:cTn>
                        </p:par>
                        <p:par>
                          <p:cTn id="36" fill="hold">
                            <p:stCondLst>
                              <p:cond delay="4000"/>
                            </p:stCondLst>
                            <p:childTnLst>
                              <p:par>
                                <p:cTn id="37" presetID="16" presetClass="entr" presetSubtype="21" fill="hold" grpId="0" nodeType="afterEffect">
                                  <p:stCondLst>
                                    <p:cond delay="0"/>
                                  </p:stCondLst>
                                  <p:childTnLst>
                                    <p:set>
                                      <p:cBhvr>
                                        <p:cTn id="38" dur="1" fill="hold">
                                          <p:stCondLst>
                                            <p:cond delay="0"/>
                                          </p:stCondLst>
                                        </p:cTn>
                                        <p:tgtEl>
                                          <p:spTgt spid="21507">
                                            <p:txEl>
                                              <p:pRg st="7" end="7"/>
                                            </p:txEl>
                                          </p:spTgt>
                                        </p:tgtEl>
                                        <p:attrNameLst>
                                          <p:attrName>style.visibility</p:attrName>
                                        </p:attrNameLst>
                                      </p:cBhvr>
                                      <p:to>
                                        <p:strVal val="visible"/>
                                      </p:to>
                                    </p:set>
                                    <p:animEffect transition="in" filter="barn(inVertical)">
                                      <p:cBhvr>
                                        <p:cTn id="39" dur="500"/>
                                        <p:tgtEl>
                                          <p:spTgt spid="21507">
                                            <p:txEl>
                                              <p:pRg st="7" end="7"/>
                                            </p:txEl>
                                          </p:spTgt>
                                        </p:tgtEl>
                                      </p:cBhvr>
                                    </p:animEffect>
                                  </p:childTnLst>
                                </p:cTn>
                              </p:par>
                            </p:childTnLst>
                          </p:cTn>
                        </p:par>
                        <p:par>
                          <p:cTn id="40" fill="hold">
                            <p:stCondLst>
                              <p:cond delay="4500"/>
                            </p:stCondLst>
                            <p:childTnLst>
                              <p:par>
                                <p:cTn id="41" presetID="16" presetClass="entr" presetSubtype="21" fill="hold" grpId="0" nodeType="afterEffect">
                                  <p:stCondLst>
                                    <p:cond delay="0"/>
                                  </p:stCondLst>
                                  <p:childTnLst>
                                    <p:set>
                                      <p:cBhvr>
                                        <p:cTn id="42" dur="1" fill="hold">
                                          <p:stCondLst>
                                            <p:cond delay="0"/>
                                          </p:stCondLst>
                                        </p:cTn>
                                        <p:tgtEl>
                                          <p:spTgt spid="21507">
                                            <p:txEl>
                                              <p:pRg st="8" end="8"/>
                                            </p:txEl>
                                          </p:spTgt>
                                        </p:tgtEl>
                                        <p:attrNameLst>
                                          <p:attrName>style.visibility</p:attrName>
                                        </p:attrNameLst>
                                      </p:cBhvr>
                                      <p:to>
                                        <p:strVal val="visible"/>
                                      </p:to>
                                    </p:set>
                                    <p:animEffect transition="in" filter="barn(inVertical)">
                                      <p:cBhvr>
                                        <p:cTn id="43" dur="500"/>
                                        <p:tgtEl>
                                          <p:spTgt spid="21507">
                                            <p:txEl>
                                              <p:pRg st="8" end="8"/>
                                            </p:txEl>
                                          </p:spTgt>
                                        </p:tgtEl>
                                      </p:cBhvr>
                                    </p:animEffect>
                                  </p:childTnLst>
                                </p:cTn>
                              </p:par>
                            </p:childTnLst>
                          </p:cTn>
                        </p:par>
                        <p:par>
                          <p:cTn id="44" fill="hold">
                            <p:stCondLst>
                              <p:cond delay="5000"/>
                            </p:stCondLst>
                            <p:childTnLst>
                              <p:par>
                                <p:cTn id="45" presetID="16" presetClass="entr" presetSubtype="21" fill="hold" grpId="0" nodeType="afterEffect">
                                  <p:stCondLst>
                                    <p:cond delay="0"/>
                                  </p:stCondLst>
                                  <p:childTnLst>
                                    <p:set>
                                      <p:cBhvr>
                                        <p:cTn id="46" dur="1" fill="hold">
                                          <p:stCondLst>
                                            <p:cond delay="0"/>
                                          </p:stCondLst>
                                        </p:cTn>
                                        <p:tgtEl>
                                          <p:spTgt spid="21507">
                                            <p:txEl>
                                              <p:pRg st="9" end="9"/>
                                            </p:txEl>
                                          </p:spTgt>
                                        </p:tgtEl>
                                        <p:attrNameLst>
                                          <p:attrName>style.visibility</p:attrName>
                                        </p:attrNameLst>
                                      </p:cBhvr>
                                      <p:to>
                                        <p:strVal val="visible"/>
                                      </p:to>
                                    </p:set>
                                    <p:animEffect transition="in" filter="barn(inVertical)">
                                      <p:cBhvr>
                                        <p:cTn id="47" dur="500"/>
                                        <p:tgtEl>
                                          <p:spTgt spid="21507">
                                            <p:txEl>
                                              <p:pRg st="9" end="9"/>
                                            </p:txEl>
                                          </p:spTgt>
                                        </p:tgtEl>
                                      </p:cBhvr>
                                    </p:animEffect>
                                  </p:childTnLst>
                                </p:cTn>
                              </p:par>
                            </p:childTnLst>
                          </p:cTn>
                        </p:par>
                        <p:par>
                          <p:cTn id="48" fill="hold">
                            <p:stCondLst>
                              <p:cond delay="5500"/>
                            </p:stCondLst>
                            <p:childTnLst>
                              <p:par>
                                <p:cTn id="49" presetID="16" presetClass="entr" presetSubtype="21" fill="hold" grpId="0" nodeType="afterEffect">
                                  <p:stCondLst>
                                    <p:cond delay="0"/>
                                  </p:stCondLst>
                                  <p:childTnLst>
                                    <p:set>
                                      <p:cBhvr>
                                        <p:cTn id="50" dur="1" fill="hold">
                                          <p:stCondLst>
                                            <p:cond delay="0"/>
                                          </p:stCondLst>
                                        </p:cTn>
                                        <p:tgtEl>
                                          <p:spTgt spid="21507">
                                            <p:txEl>
                                              <p:pRg st="10" end="10"/>
                                            </p:txEl>
                                          </p:spTgt>
                                        </p:tgtEl>
                                        <p:attrNameLst>
                                          <p:attrName>style.visibility</p:attrName>
                                        </p:attrNameLst>
                                      </p:cBhvr>
                                      <p:to>
                                        <p:strVal val="visible"/>
                                      </p:to>
                                    </p:set>
                                    <p:animEffect transition="in" filter="barn(inVertical)">
                                      <p:cBhvr>
                                        <p:cTn id="51" dur="500"/>
                                        <p:tgtEl>
                                          <p:spTgt spid="2150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52" restart="whenNotActive" fill="hold" evtFilter="cancelBubble" nodeType="interactiveSeq">
                <p:stCondLst>
                  <p:cond evt="onClick" delay="0">
                    <p:tgtEl>
                      <p:spTgt spid="4"/>
                    </p:tgtEl>
                  </p:cond>
                </p:stCondLst>
                <p:endSync evt="end" delay="0">
                  <p:rtn val="all"/>
                </p:endSync>
                <p:childTnLst>
                  <p:par>
                    <p:cTn id="53" fill="hold">
                      <p:stCondLst>
                        <p:cond delay="0"/>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barn(inVertical)">
                                      <p:cBhvr>
                                        <p:cTn id="57" dur="500"/>
                                        <p:tgtEl>
                                          <p:spTgt spid="5"/>
                                        </p:tgtEl>
                                      </p:cBhvr>
                                    </p:animEffect>
                                  </p:childTnLst>
                                </p:cTn>
                              </p:par>
                            </p:childTnLst>
                          </p:cTn>
                        </p:par>
                      </p:childTnLst>
                    </p:cTn>
                  </p:par>
                </p:childTnLst>
              </p:cTn>
              <p:nextCondLst>
                <p:cond evt="onClick" delay="0">
                  <p:tgtEl>
                    <p:spTgt spid="4"/>
                  </p:tgtEl>
                </p:cond>
              </p:nextCondLst>
            </p:seq>
          </p:childTnLst>
        </p:cTn>
      </p:par>
    </p:tnLst>
    <p:bldLst>
      <p:bldP spid="21507"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6851650" cy="1143000"/>
          </a:xfrm>
        </p:spPr>
        <p:style>
          <a:lnRef idx="1">
            <a:schemeClr val="accent6"/>
          </a:lnRef>
          <a:fillRef idx="2">
            <a:schemeClr val="accent6"/>
          </a:fillRef>
          <a:effectRef idx="1">
            <a:schemeClr val="accent6"/>
          </a:effectRef>
          <a:fontRef idx="minor">
            <a:schemeClr val="dk1"/>
          </a:fontRef>
        </p:style>
        <p:txBody>
          <a:bodyPr rtlCol="0">
            <a:normAutofit/>
          </a:bodyPr>
          <a:lstStyle/>
          <a:p>
            <a:pPr eaLnBrk="1" fontAlgn="auto" hangingPunct="1">
              <a:spcAft>
                <a:spcPts val="0"/>
              </a:spcAft>
              <a:defRPr/>
            </a:pPr>
            <a:r>
              <a:rPr lang="sk-SK" sz="5400" b="1" dirty="0">
                <a:solidFill>
                  <a:srgbClr val="7030A0"/>
                </a:solidFill>
                <a:effectLst>
                  <a:outerShdw blurRad="38100" dist="38100" dir="2700000" algn="tl">
                    <a:srgbClr val="000000">
                      <a:alpha val="43137"/>
                    </a:srgbClr>
                  </a:outerShdw>
                </a:effectLst>
                <a:latin typeface="+mj-lt"/>
                <a:ea typeface="+mj-ea"/>
                <a:cs typeface="+mj-cs"/>
              </a:rPr>
              <a:t>AUFGABEN</a:t>
            </a:r>
          </a:p>
        </p:txBody>
      </p:sp>
      <p:sp>
        <p:nvSpPr>
          <p:cNvPr id="3" name="Zaoblený obdĺžnik 2">
            <a:hlinkClick r:id="rId2" action="ppaction://hlinksldjump"/>
          </p:cNvPr>
          <p:cNvSpPr/>
          <p:nvPr/>
        </p:nvSpPr>
        <p:spPr>
          <a:xfrm>
            <a:off x="971600" y="1988840"/>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en-US" sz="2400" b="1" dirty="0" err="1">
                <a:solidFill>
                  <a:srgbClr val="FF0000"/>
                </a:solidFill>
              </a:rPr>
              <a:t>Aufgabe</a:t>
            </a:r>
            <a:r>
              <a:rPr lang="en-US" sz="2400" b="1" dirty="0">
                <a:solidFill>
                  <a:srgbClr val="FF0000"/>
                </a:solidFill>
              </a:rPr>
              <a:t> </a:t>
            </a:r>
            <a:r>
              <a:rPr lang="sk-SK" sz="2400" b="1" dirty="0">
                <a:solidFill>
                  <a:srgbClr val="FF0000"/>
                </a:solidFill>
              </a:rPr>
              <a:t>1</a:t>
            </a:r>
          </a:p>
        </p:txBody>
      </p:sp>
      <p:sp>
        <p:nvSpPr>
          <p:cNvPr id="4" name="Zaoblený obdĺžnik 3">
            <a:hlinkClick r:id="rId3" action="ppaction://hlinksldjump"/>
          </p:cNvPr>
          <p:cNvSpPr/>
          <p:nvPr/>
        </p:nvSpPr>
        <p:spPr>
          <a:xfrm>
            <a:off x="971600" y="3284984"/>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smtClean="0">
                <a:solidFill>
                  <a:srgbClr val="FF0000"/>
                </a:solidFill>
              </a:rPr>
              <a:t>Au</a:t>
            </a:r>
            <a:r>
              <a:rPr lang="sk-SK" altLang="sk-SK" sz="2400" b="1" smtClean="0">
                <a:solidFill>
                  <a:srgbClr val="FF0000"/>
                </a:solidFill>
                <a:latin typeface="Arial" charset="0"/>
              </a:rPr>
              <a:t>f</a:t>
            </a:r>
            <a:r>
              <a:rPr lang="sk-SK" altLang="sk-SK" sz="2400" b="1" smtClean="0">
                <a:solidFill>
                  <a:srgbClr val="FF0000"/>
                </a:solidFill>
              </a:rPr>
              <a:t>gabe 2</a:t>
            </a:r>
          </a:p>
        </p:txBody>
      </p:sp>
      <p:sp>
        <p:nvSpPr>
          <p:cNvPr id="5" name="Zaoblený obdĺžnik 4">
            <a:hlinkClick r:id="rId4" action="ppaction://hlinksldjump"/>
          </p:cNvPr>
          <p:cNvSpPr/>
          <p:nvPr/>
        </p:nvSpPr>
        <p:spPr>
          <a:xfrm>
            <a:off x="971600" y="4509120"/>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p>
            <a:pPr algn="ctr" fontAlgn="auto">
              <a:spcBef>
                <a:spcPts val="0"/>
              </a:spcBef>
              <a:spcAft>
                <a:spcPts val="0"/>
              </a:spcAft>
              <a:defRPr/>
            </a:pPr>
            <a:r>
              <a:rPr lang="sk-SK" sz="2400" b="1" dirty="0" err="1">
                <a:solidFill>
                  <a:srgbClr val="FF0000"/>
                </a:solidFill>
              </a:rPr>
              <a:t>Aufgabe</a:t>
            </a:r>
            <a:r>
              <a:rPr lang="sk-SK" sz="2400" b="1" dirty="0">
                <a:solidFill>
                  <a:srgbClr val="FF0000"/>
                </a:solidFill>
              </a:rPr>
              <a:t> 3</a:t>
            </a:r>
          </a:p>
        </p:txBody>
      </p:sp>
      <p:sp>
        <p:nvSpPr>
          <p:cNvPr id="6" name="Zaoblený obdĺžnik 5">
            <a:hlinkClick r:id="rId5" action="ppaction://hlinksldjump"/>
          </p:cNvPr>
          <p:cNvSpPr/>
          <p:nvPr/>
        </p:nvSpPr>
        <p:spPr>
          <a:xfrm>
            <a:off x="3779912" y="1988840"/>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smtClean="0">
                <a:solidFill>
                  <a:srgbClr val="FF0000"/>
                </a:solidFill>
              </a:rPr>
              <a:t>Au</a:t>
            </a:r>
            <a:r>
              <a:rPr lang="sk-SK" altLang="sk-SK" sz="2400" b="1" smtClean="0">
                <a:solidFill>
                  <a:srgbClr val="FF0000"/>
                </a:solidFill>
                <a:latin typeface="Arial" charset="0"/>
              </a:rPr>
              <a:t>f</a:t>
            </a:r>
            <a:r>
              <a:rPr lang="sk-SK" altLang="sk-SK" sz="2400" b="1" smtClean="0">
                <a:solidFill>
                  <a:srgbClr val="FF0000"/>
                </a:solidFill>
              </a:rPr>
              <a:t>gabe  4</a:t>
            </a:r>
          </a:p>
        </p:txBody>
      </p:sp>
      <p:sp>
        <p:nvSpPr>
          <p:cNvPr id="7" name="Zaoblený obdĺžnik 6">
            <a:hlinkClick r:id="rId6" action="ppaction://hlinksldjump"/>
          </p:cNvPr>
          <p:cNvSpPr/>
          <p:nvPr/>
        </p:nvSpPr>
        <p:spPr>
          <a:xfrm>
            <a:off x="3792765" y="3284984"/>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smtClean="0">
                <a:solidFill>
                  <a:srgbClr val="FF0000"/>
                </a:solidFill>
              </a:rPr>
              <a:t>Au</a:t>
            </a:r>
            <a:r>
              <a:rPr lang="sk-SK" altLang="sk-SK" sz="2400" b="1" smtClean="0">
                <a:solidFill>
                  <a:srgbClr val="FF0000"/>
                </a:solidFill>
                <a:latin typeface="Arial" charset="0"/>
              </a:rPr>
              <a:t>f</a:t>
            </a:r>
            <a:r>
              <a:rPr lang="sk-SK" altLang="sk-SK" sz="2400" b="1" smtClean="0">
                <a:solidFill>
                  <a:srgbClr val="FF0000"/>
                </a:solidFill>
              </a:rPr>
              <a:t>gabe  5</a:t>
            </a:r>
          </a:p>
        </p:txBody>
      </p:sp>
      <p:sp>
        <p:nvSpPr>
          <p:cNvPr id="8" name="Zaoblený obdĺžnik 7">
            <a:hlinkClick r:id="rId6" action="ppaction://hlinksldjump"/>
          </p:cNvPr>
          <p:cNvSpPr/>
          <p:nvPr/>
        </p:nvSpPr>
        <p:spPr>
          <a:xfrm>
            <a:off x="3779912" y="4509120"/>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dirty="0" err="1" smtClean="0">
                <a:solidFill>
                  <a:srgbClr val="FF0000"/>
                </a:solidFill>
              </a:rPr>
              <a:t>Au</a:t>
            </a:r>
            <a:r>
              <a:rPr lang="sk-SK" altLang="sk-SK" sz="2400" b="1" dirty="0" err="1" smtClean="0">
                <a:solidFill>
                  <a:srgbClr val="FF0000"/>
                </a:solidFill>
                <a:latin typeface="Arial" charset="0"/>
              </a:rPr>
              <a:t>f</a:t>
            </a:r>
            <a:r>
              <a:rPr lang="sk-SK" altLang="sk-SK" sz="2400" b="1" dirty="0" err="1" smtClean="0">
                <a:solidFill>
                  <a:srgbClr val="FF0000"/>
                </a:solidFill>
              </a:rPr>
              <a:t>gabe</a:t>
            </a:r>
            <a:r>
              <a:rPr lang="sk-SK" altLang="sk-SK" sz="2400" b="1" dirty="0" smtClean="0">
                <a:solidFill>
                  <a:srgbClr val="FF0000"/>
                </a:solidFill>
              </a:rPr>
              <a:t>  6</a:t>
            </a:r>
          </a:p>
        </p:txBody>
      </p:sp>
      <p:sp>
        <p:nvSpPr>
          <p:cNvPr id="9" name="Zaoblený obdĺžnik 8">
            <a:hlinkClick r:id="rId7" action="ppaction://hlinksldjump"/>
          </p:cNvPr>
          <p:cNvSpPr/>
          <p:nvPr/>
        </p:nvSpPr>
        <p:spPr>
          <a:xfrm>
            <a:off x="6372200" y="1988840"/>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dirty="0" err="1" smtClean="0">
                <a:solidFill>
                  <a:srgbClr val="FF0000"/>
                </a:solidFill>
              </a:rPr>
              <a:t>Au</a:t>
            </a:r>
            <a:r>
              <a:rPr lang="sk-SK" altLang="sk-SK" sz="2400" b="1" dirty="0" err="1" smtClean="0">
                <a:solidFill>
                  <a:srgbClr val="FF0000"/>
                </a:solidFill>
                <a:latin typeface="Arial" charset="0"/>
              </a:rPr>
              <a:t>f</a:t>
            </a:r>
            <a:r>
              <a:rPr lang="sk-SK" altLang="sk-SK" sz="2400" b="1" dirty="0" err="1" smtClean="0">
                <a:solidFill>
                  <a:srgbClr val="FF0000"/>
                </a:solidFill>
              </a:rPr>
              <a:t>gabe</a:t>
            </a:r>
            <a:r>
              <a:rPr lang="sk-SK" altLang="sk-SK" sz="2400" b="1" dirty="0" smtClean="0">
                <a:solidFill>
                  <a:srgbClr val="FF0000"/>
                </a:solidFill>
              </a:rPr>
              <a:t>  7</a:t>
            </a:r>
          </a:p>
        </p:txBody>
      </p:sp>
      <p:sp>
        <p:nvSpPr>
          <p:cNvPr id="10" name="Zaoblený obdĺžnik 9">
            <a:hlinkClick r:id="rId8" action="ppaction://hlinksldjump"/>
          </p:cNvPr>
          <p:cNvSpPr/>
          <p:nvPr/>
        </p:nvSpPr>
        <p:spPr>
          <a:xfrm>
            <a:off x="6372200" y="3284984"/>
            <a:ext cx="1656184" cy="720080"/>
          </a:xfrm>
          <a:prstGeom prst="roundRect">
            <a:avLst/>
          </a:prstGeom>
          <a:effectLst>
            <a:innerShdw blurRad="63500" dist="50800" dir="2700000">
              <a:prstClr val="black">
                <a:alpha val="50000"/>
              </a:prstClr>
            </a:innerShdw>
          </a:effectLst>
        </p:spPr>
        <p:style>
          <a:lnRef idx="1">
            <a:schemeClr val="accent4"/>
          </a:lnRef>
          <a:fillRef idx="2">
            <a:schemeClr val="accent4"/>
          </a:fillRef>
          <a:effectRef idx="1">
            <a:schemeClr val="accent4"/>
          </a:effectRef>
          <a:fontRef idx="minor">
            <a:schemeClr val="dk1"/>
          </a:fontRef>
        </p:style>
        <p:txBody>
          <a:bodyPr anchor="ct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sk-SK" altLang="sk-SK" sz="2400" b="1" dirty="0" err="1" smtClean="0">
                <a:solidFill>
                  <a:srgbClr val="FF0000"/>
                </a:solidFill>
              </a:rPr>
              <a:t>Au</a:t>
            </a:r>
            <a:r>
              <a:rPr lang="sk-SK" altLang="sk-SK" sz="2400" b="1" dirty="0" err="1" smtClean="0">
                <a:solidFill>
                  <a:srgbClr val="FF0000"/>
                </a:solidFill>
                <a:latin typeface="Arial" charset="0"/>
              </a:rPr>
              <a:t>f</a:t>
            </a:r>
            <a:r>
              <a:rPr lang="sk-SK" altLang="sk-SK" sz="2400" b="1" dirty="0" err="1" smtClean="0">
                <a:solidFill>
                  <a:srgbClr val="FF0000"/>
                </a:solidFill>
              </a:rPr>
              <a:t>gabe</a:t>
            </a:r>
            <a:r>
              <a:rPr lang="sk-SK" altLang="sk-SK" sz="2400" b="1" dirty="0" smtClean="0">
                <a:solidFill>
                  <a:srgbClr val="FF0000"/>
                </a:solidFill>
              </a:rPr>
              <a:t>  8</a:t>
            </a: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par>
                          <p:cTn id="11" fill="hold" nodeType="afterGroup">
                            <p:stCondLst>
                              <p:cond delay="500"/>
                            </p:stCondLst>
                            <p:childTnLst>
                              <p:par>
                                <p:cTn id="12" presetID="49" presetClass="entr" presetSubtype="0" decel="100000"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 calcmode="lin" valueType="num">
                                      <p:cBhvr>
                                        <p:cTn id="16" dur="500" fill="hold"/>
                                        <p:tgtEl>
                                          <p:spTgt spid="4"/>
                                        </p:tgtEl>
                                        <p:attrNameLst>
                                          <p:attrName>style.rotation</p:attrName>
                                        </p:attrNameLst>
                                      </p:cBhvr>
                                      <p:tavLst>
                                        <p:tav tm="0">
                                          <p:val>
                                            <p:fltVal val="360"/>
                                          </p:val>
                                        </p:tav>
                                        <p:tav tm="100000">
                                          <p:val>
                                            <p:fltVal val="0"/>
                                          </p:val>
                                        </p:tav>
                                      </p:tavLst>
                                    </p:anim>
                                    <p:animEffect transition="in" filter="fade">
                                      <p:cBhvr>
                                        <p:cTn id="17" dur="500"/>
                                        <p:tgtEl>
                                          <p:spTgt spid="4"/>
                                        </p:tgtEl>
                                      </p:cBhvr>
                                    </p:animEffect>
                                  </p:childTnLst>
                                </p:cTn>
                              </p:par>
                            </p:childTnLst>
                          </p:cTn>
                        </p:par>
                        <p:par>
                          <p:cTn id="18" fill="hold" nodeType="afterGroup">
                            <p:stCondLst>
                              <p:cond delay="1000"/>
                            </p:stCondLst>
                            <p:childTnLst>
                              <p:par>
                                <p:cTn id="19" presetID="49" presetClass="entr" presetSubtype="0" decel="100000"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 calcmode="lin" valueType="num">
                                      <p:cBhvr>
                                        <p:cTn id="23" dur="500" fill="hold"/>
                                        <p:tgtEl>
                                          <p:spTgt spid="5"/>
                                        </p:tgtEl>
                                        <p:attrNameLst>
                                          <p:attrName>style.rotation</p:attrName>
                                        </p:attrNameLst>
                                      </p:cBhvr>
                                      <p:tavLst>
                                        <p:tav tm="0">
                                          <p:val>
                                            <p:fltVal val="360"/>
                                          </p:val>
                                        </p:tav>
                                        <p:tav tm="100000">
                                          <p:val>
                                            <p:fltVal val="0"/>
                                          </p:val>
                                        </p:tav>
                                      </p:tavLst>
                                    </p:anim>
                                    <p:animEffect transition="in" filter="fade">
                                      <p:cBhvr>
                                        <p:cTn id="24" dur="500"/>
                                        <p:tgtEl>
                                          <p:spTgt spid="5"/>
                                        </p:tgtEl>
                                      </p:cBhvr>
                                    </p:animEffect>
                                  </p:childTnLst>
                                </p:cTn>
                              </p:par>
                            </p:childTnLst>
                          </p:cTn>
                        </p:par>
                        <p:par>
                          <p:cTn id="25" fill="hold" nodeType="afterGroup">
                            <p:stCondLst>
                              <p:cond delay="1500"/>
                            </p:stCondLst>
                            <p:childTnLst>
                              <p:par>
                                <p:cTn id="26" presetID="49" presetClass="entr" presetSubtype="0" decel="10000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 calcmode="lin" valueType="num">
                                      <p:cBhvr>
                                        <p:cTn id="30" dur="500" fill="hold"/>
                                        <p:tgtEl>
                                          <p:spTgt spid="6"/>
                                        </p:tgtEl>
                                        <p:attrNameLst>
                                          <p:attrName>style.rotation</p:attrName>
                                        </p:attrNameLst>
                                      </p:cBhvr>
                                      <p:tavLst>
                                        <p:tav tm="0">
                                          <p:val>
                                            <p:fltVal val="360"/>
                                          </p:val>
                                        </p:tav>
                                        <p:tav tm="100000">
                                          <p:val>
                                            <p:fltVal val="0"/>
                                          </p:val>
                                        </p:tav>
                                      </p:tavLst>
                                    </p:anim>
                                    <p:animEffect transition="in" filter="fade">
                                      <p:cBhvr>
                                        <p:cTn id="31" dur="500"/>
                                        <p:tgtEl>
                                          <p:spTgt spid="6"/>
                                        </p:tgtEl>
                                      </p:cBhvr>
                                    </p:animEffect>
                                  </p:childTnLst>
                                </p:cTn>
                              </p:par>
                            </p:childTnLst>
                          </p:cTn>
                        </p:par>
                        <p:par>
                          <p:cTn id="32" fill="hold" nodeType="afterGroup">
                            <p:stCondLst>
                              <p:cond delay="2000"/>
                            </p:stCondLst>
                            <p:childTnLst>
                              <p:par>
                                <p:cTn id="33" presetID="49" presetClass="entr" presetSubtype="0" decel="100000" fill="hold" nodeType="after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 calcmode="lin" valueType="num">
                                      <p:cBhvr>
                                        <p:cTn id="37" dur="500" fill="hold"/>
                                        <p:tgtEl>
                                          <p:spTgt spid="7"/>
                                        </p:tgtEl>
                                        <p:attrNameLst>
                                          <p:attrName>style.rotation</p:attrName>
                                        </p:attrNameLst>
                                      </p:cBhvr>
                                      <p:tavLst>
                                        <p:tav tm="0">
                                          <p:val>
                                            <p:fltVal val="360"/>
                                          </p:val>
                                        </p:tav>
                                        <p:tav tm="100000">
                                          <p:val>
                                            <p:fltVal val="0"/>
                                          </p:val>
                                        </p:tav>
                                      </p:tavLst>
                                    </p:anim>
                                    <p:animEffect transition="in" filter="fade">
                                      <p:cBhvr>
                                        <p:cTn id="38" dur="500"/>
                                        <p:tgtEl>
                                          <p:spTgt spid="7"/>
                                        </p:tgtEl>
                                      </p:cBhvr>
                                    </p:animEffect>
                                  </p:childTnLst>
                                </p:cTn>
                              </p:par>
                            </p:childTnLst>
                          </p:cTn>
                        </p:par>
                        <p:par>
                          <p:cTn id="39" fill="hold" nodeType="afterGroup">
                            <p:stCondLst>
                              <p:cond delay="2500"/>
                            </p:stCondLst>
                            <p:childTnLst>
                              <p:par>
                                <p:cTn id="40" presetID="49" presetClass="entr" presetSubtype="0" decel="100000" fill="hold"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 calcmode="lin" valueType="num">
                                      <p:cBhvr>
                                        <p:cTn id="44" dur="500" fill="hold"/>
                                        <p:tgtEl>
                                          <p:spTgt spid="8"/>
                                        </p:tgtEl>
                                        <p:attrNameLst>
                                          <p:attrName>style.rotation</p:attrName>
                                        </p:attrNameLst>
                                      </p:cBhvr>
                                      <p:tavLst>
                                        <p:tav tm="0">
                                          <p:val>
                                            <p:fltVal val="360"/>
                                          </p:val>
                                        </p:tav>
                                        <p:tav tm="100000">
                                          <p:val>
                                            <p:fltVal val="0"/>
                                          </p:val>
                                        </p:tav>
                                      </p:tavLst>
                                    </p:anim>
                                    <p:animEffect transition="in" filter="fade">
                                      <p:cBhvr>
                                        <p:cTn id="45" dur="500"/>
                                        <p:tgtEl>
                                          <p:spTgt spid="8"/>
                                        </p:tgtEl>
                                      </p:cBhvr>
                                    </p:animEffect>
                                  </p:childTnLst>
                                </p:cTn>
                              </p:par>
                            </p:childTnLst>
                          </p:cTn>
                        </p:par>
                        <p:par>
                          <p:cTn id="46" fill="hold">
                            <p:stCondLst>
                              <p:cond delay="3000"/>
                            </p:stCondLst>
                            <p:childTnLst>
                              <p:par>
                                <p:cTn id="47" presetID="49" presetClass="entr" presetSubtype="0" decel="100000" fill="hold" nodeType="after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ppt_w</p:attrName>
                                        </p:attrNameLst>
                                      </p:cBhvr>
                                      <p:tavLst>
                                        <p:tav tm="0">
                                          <p:val>
                                            <p:fltVal val="0"/>
                                          </p:val>
                                        </p:tav>
                                        <p:tav tm="100000">
                                          <p:val>
                                            <p:strVal val="#ppt_w"/>
                                          </p:val>
                                        </p:tav>
                                      </p:tavLst>
                                    </p:anim>
                                    <p:anim calcmode="lin" valueType="num">
                                      <p:cBhvr>
                                        <p:cTn id="50" dur="500" fill="hold"/>
                                        <p:tgtEl>
                                          <p:spTgt spid="9"/>
                                        </p:tgtEl>
                                        <p:attrNameLst>
                                          <p:attrName>ppt_h</p:attrName>
                                        </p:attrNameLst>
                                      </p:cBhvr>
                                      <p:tavLst>
                                        <p:tav tm="0">
                                          <p:val>
                                            <p:fltVal val="0"/>
                                          </p:val>
                                        </p:tav>
                                        <p:tav tm="100000">
                                          <p:val>
                                            <p:strVal val="#ppt_h"/>
                                          </p:val>
                                        </p:tav>
                                      </p:tavLst>
                                    </p:anim>
                                    <p:anim calcmode="lin" valueType="num">
                                      <p:cBhvr>
                                        <p:cTn id="51" dur="500" fill="hold"/>
                                        <p:tgtEl>
                                          <p:spTgt spid="9"/>
                                        </p:tgtEl>
                                        <p:attrNameLst>
                                          <p:attrName>style.rotation</p:attrName>
                                        </p:attrNameLst>
                                      </p:cBhvr>
                                      <p:tavLst>
                                        <p:tav tm="0">
                                          <p:val>
                                            <p:fltVal val="360"/>
                                          </p:val>
                                        </p:tav>
                                        <p:tav tm="100000">
                                          <p:val>
                                            <p:fltVal val="0"/>
                                          </p:val>
                                        </p:tav>
                                      </p:tavLst>
                                    </p:anim>
                                    <p:animEffect transition="in" filter="fade">
                                      <p:cBhvr>
                                        <p:cTn id="52" dur="500"/>
                                        <p:tgtEl>
                                          <p:spTgt spid="9"/>
                                        </p:tgtEl>
                                      </p:cBhvr>
                                    </p:animEffect>
                                  </p:childTnLst>
                                </p:cTn>
                              </p:par>
                            </p:childTnLst>
                          </p:cTn>
                        </p:par>
                        <p:par>
                          <p:cTn id="53" fill="hold">
                            <p:stCondLst>
                              <p:cond delay="3500"/>
                            </p:stCondLst>
                            <p:childTnLst>
                              <p:par>
                                <p:cTn id="54" presetID="49" presetClass="entr" presetSubtype="0" decel="100000" fill="hold" nodeType="afterEffect">
                                  <p:stCondLst>
                                    <p:cond delay="0"/>
                                  </p:stCondLst>
                                  <p:childTnLst>
                                    <p:set>
                                      <p:cBhvr>
                                        <p:cTn id="55" dur="1" fill="hold">
                                          <p:stCondLst>
                                            <p:cond delay="0"/>
                                          </p:stCondLst>
                                        </p:cTn>
                                        <p:tgtEl>
                                          <p:spTgt spid="10"/>
                                        </p:tgtEl>
                                        <p:attrNameLst>
                                          <p:attrName>style.visibility</p:attrName>
                                        </p:attrNameLst>
                                      </p:cBhvr>
                                      <p:to>
                                        <p:strVal val="visible"/>
                                      </p:to>
                                    </p:set>
                                    <p:anim calcmode="lin" valueType="num">
                                      <p:cBhvr>
                                        <p:cTn id="56" dur="500" fill="hold"/>
                                        <p:tgtEl>
                                          <p:spTgt spid="10"/>
                                        </p:tgtEl>
                                        <p:attrNameLst>
                                          <p:attrName>ppt_w</p:attrName>
                                        </p:attrNameLst>
                                      </p:cBhvr>
                                      <p:tavLst>
                                        <p:tav tm="0">
                                          <p:val>
                                            <p:fltVal val="0"/>
                                          </p:val>
                                        </p:tav>
                                        <p:tav tm="100000">
                                          <p:val>
                                            <p:strVal val="#ppt_w"/>
                                          </p:val>
                                        </p:tav>
                                      </p:tavLst>
                                    </p:anim>
                                    <p:anim calcmode="lin" valueType="num">
                                      <p:cBhvr>
                                        <p:cTn id="57" dur="500" fill="hold"/>
                                        <p:tgtEl>
                                          <p:spTgt spid="10"/>
                                        </p:tgtEl>
                                        <p:attrNameLst>
                                          <p:attrName>ppt_h</p:attrName>
                                        </p:attrNameLst>
                                      </p:cBhvr>
                                      <p:tavLst>
                                        <p:tav tm="0">
                                          <p:val>
                                            <p:fltVal val="0"/>
                                          </p:val>
                                        </p:tav>
                                        <p:tav tm="100000">
                                          <p:val>
                                            <p:strVal val="#ppt_h"/>
                                          </p:val>
                                        </p:tav>
                                      </p:tavLst>
                                    </p:anim>
                                    <p:anim calcmode="lin" valueType="num">
                                      <p:cBhvr>
                                        <p:cTn id="58" dur="500" fill="hold"/>
                                        <p:tgtEl>
                                          <p:spTgt spid="10"/>
                                        </p:tgtEl>
                                        <p:attrNameLst>
                                          <p:attrName>style.rotation</p:attrName>
                                        </p:attrNameLst>
                                      </p:cBhvr>
                                      <p:tavLst>
                                        <p:tav tm="0">
                                          <p:val>
                                            <p:fltVal val="360"/>
                                          </p:val>
                                        </p:tav>
                                        <p:tav tm="100000">
                                          <p:val>
                                            <p:fltVal val="0"/>
                                          </p:val>
                                        </p:tav>
                                      </p:tavLst>
                                    </p:anim>
                                    <p:animEffect transition="in" filter="fade">
                                      <p:cBhvr>
                                        <p:cTn id="5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492896"/>
            <a:ext cx="7200800" cy="1666629"/>
          </a:xfrm>
          <a:effectLst>
            <a:glow rad="228600">
              <a:schemeClr val="accent4">
                <a:satMod val="175000"/>
                <a:alpha val="40000"/>
              </a:schemeClr>
            </a:glow>
            <a:outerShdw blurRad="40000" dist="23000" dir="5400000" rotWithShape="0">
              <a:srgbClr val="000000">
                <a:alpha val="35000"/>
              </a:srgbClr>
            </a:outerShdw>
          </a:effectLst>
          <a:extLst/>
        </p:spPr>
        <p:style>
          <a:lnRef idx="0">
            <a:schemeClr val="accent3"/>
          </a:lnRef>
          <a:fillRef idx="3">
            <a:schemeClr val="accent3"/>
          </a:fillRef>
          <a:effectRef idx="3">
            <a:schemeClr val="accent3"/>
          </a:effectRef>
          <a:fontRef idx="minor">
            <a:schemeClr val="lt1"/>
          </a:fontRef>
        </p:style>
        <p:txBody>
          <a:bodyPr>
            <a:norm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eaLnBrk="1" hangingPunct="1">
              <a:defRPr/>
            </a:pPr>
            <a:r>
              <a:rPr lang="de-DE" altLang="sk-SK" sz="4900" b="1" smtClean="0">
                <a:solidFill>
                  <a:srgbClr val="7030A0"/>
                </a:solidFill>
                <a:effectLst>
                  <a:outerShdw blurRad="38100" dist="38100" dir="2700000" algn="tl">
                    <a:srgbClr val="C0C0C0"/>
                  </a:outerShdw>
                </a:effectLst>
              </a:rPr>
              <a:t>Vielen Dank für Ihre Aufmerksamkeit</a:t>
            </a:r>
            <a:endParaRPr lang="sk-SK" altLang="sk-SK" sz="4900" b="1" smtClean="0">
              <a:solidFill>
                <a:srgbClr val="7030A0"/>
              </a:solidFill>
              <a:effectLst>
                <a:outerShdw blurRad="38100" dist="38100" dir="2700000" algn="tl">
                  <a:srgbClr val="C0C0C0"/>
                </a:outerShdw>
              </a:effectLst>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288" y="188913"/>
            <a:ext cx="7129462" cy="1368425"/>
          </a:xfrm>
        </p:spPr>
        <p:style>
          <a:lnRef idx="1">
            <a:schemeClr val="accent6"/>
          </a:lnRef>
          <a:fillRef idx="2">
            <a:schemeClr val="accent6"/>
          </a:fillRef>
          <a:effectRef idx="1">
            <a:schemeClr val="accent6"/>
          </a:effectRef>
          <a:fontRef idx="minor">
            <a:schemeClr val="dk1"/>
          </a:fontRef>
        </p:style>
        <p:txBody>
          <a:bodyPr rtlCol="0">
            <a:normAutofit fontScale="90000"/>
          </a:bodyPr>
          <a:lstStyle/>
          <a:p>
            <a:pPr eaLnBrk="1" fontAlgn="auto" hangingPunct="1">
              <a:spcAft>
                <a:spcPts val="0"/>
              </a:spcAft>
              <a:defRPr/>
            </a:pPr>
            <a:r>
              <a:rPr lang="de-DE" sz="5400" b="1" dirty="0">
                <a:solidFill>
                  <a:srgbClr val="7030A0"/>
                </a:solidFill>
                <a:effectLst>
                  <a:outerShdw blurRad="38100" dist="38100" dir="2700000" algn="tl">
                    <a:srgbClr val="000000">
                      <a:alpha val="43137"/>
                    </a:srgbClr>
                  </a:outerShdw>
                </a:effectLst>
              </a:rPr>
              <a:t>Die Landkarte der Europäischen </a:t>
            </a:r>
            <a:r>
              <a:rPr lang="sk-SK" sz="5400" b="1" dirty="0">
                <a:solidFill>
                  <a:srgbClr val="7030A0"/>
                </a:solidFill>
                <a:effectLst>
                  <a:outerShdw blurRad="38100" dist="38100" dir="2700000" algn="tl">
                    <a:srgbClr val="000000">
                      <a:alpha val="43137"/>
                    </a:srgbClr>
                  </a:outerShdw>
                </a:effectLst>
              </a:rPr>
              <a:t>U</a:t>
            </a:r>
            <a:r>
              <a:rPr lang="de-DE" sz="5400" b="1" dirty="0" err="1">
                <a:solidFill>
                  <a:srgbClr val="7030A0"/>
                </a:solidFill>
                <a:effectLst>
                  <a:outerShdw blurRad="38100" dist="38100" dir="2700000" algn="tl">
                    <a:srgbClr val="000000">
                      <a:alpha val="43137"/>
                    </a:srgbClr>
                  </a:outerShdw>
                </a:effectLst>
              </a:rPr>
              <a:t>nion</a:t>
            </a:r>
            <a:endParaRPr lang="sk-SK" sz="5400" b="1" dirty="0">
              <a:solidFill>
                <a:srgbClr val="7030A0"/>
              </a:solidFill>
              <a:effectLst>
                <a:outerShdw blurRad="38100" dist="38100" dir="2700000" algn="tl">
                  <a:srgbClr val="000000">
                    <a:alpha val="43137"/>
                  </a:srgbClr>
                </a:outerShdw>
              </a:effectLst>
            </a:endParaRPr>
          </a:p>
        </p:txBody>
      </p:sp>
      <p:sp>
        <p:nvSpPr>
          <p:cNvPr id="3" name="Obdĺžnik so šikmým zaobleným rohom 2">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sp>
        <p:nvSpPr>
          <p:cNvPr id="5" name="Obdĺžnik 4"/>
          <p:cNvSpPr/>
          <p:nvPr/>
        </p:nvSpPr>
        <p:spPr>
          <a:xfrm>
            <a:off x="428625" y="1773238"/>
            <a:ext cx="4643438" cy="2312987"/>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sk-SK" sz="3200" b="1" smtClean="0">
                <a:solidFill>
                  <a:srgbClr val="660066"/>
                </a:solidFill>
              </a:rPr>
              <a:t>Aufgabe</a:t>
            </a:r>
            <a:r>
              <a:rPr lang="sk-SK" altLang="sk-SK" sz="3200" b="1" smtClean="0">
                <a:solidFill>
                  <a:srgbClr val="660066"/>
                </a:solidFill>
                <a:latin typeface="Arial" charset="0"/>
              </a:rPr>
              <a:t> Nr. 1</a:t>
            </a:r>
            <a:r>
              <a:rPr lang="de-DE" altLang="sk-SK" sz="3200" b="1" smtClean="0">
                <a:solidFill>
                  <a:srgbClr val="660066"/>
                </a:solidFill>
              </a:rPr>
              <a:t>:</a:t>
            </a:r>
            <a:endParaRPr lang="sk-SK" altLang="sk-SK" sz="3200" b="1" smtClean="0">
              <a:solidFill>
                <a:srgbClr val="660066"/>
              </a:solidFill>
            </a:endParaRPr>
          </a:p>
          <a:p>
            <a:pPr>
              <a:defRPr/>
            </a:pPr>
            <a:r>
              <a:rPr lang="de-DE" altLang="sk-SK" b="1" smtClean="0">
                <a:solidFill>
                  <a:srgbClr val="000000"/>
                </a:solidFill>
              </a:rPr>
              <a:t> </a:t>
            </a:r>
            <a:r>
              <a:rPr lang="de-DE" altLang="sk-SK" sz="2800" b="1" smtClean="0">
                <a:solidFill>
                  <a:srgbClr val="000000"/>
                </a:solidFill>
              </a:rPr>
              <a:t>Betrachten Sie die Landkarte der EU. Wie groß ist die EU? </a:t>
            </a:r>
            <a:endParaRPr lang="sk-SK" altLang="sk-SK" sz="2800" b="1" smtClean="0">
              <a:solidFill>
                <a:srgbClr val="000000"/>
              </a:solidFill>
            </a:endParaRPr>
          </a:p>
          <a:p>
            <a:pPr>
              <a:defRPr/>
            </a:pPr>
            <a:r>
              <a:rPr lang="sk-SK" altLang="sk-SK" sz="2800" b="1" smtClean="0">
                <a:solidFill>
                  <a:srgbClr val="000000"/>
                </a:solidFill>
              </a:rPr>
              <a:t> </a:t>
            </a:r>
            <a:r>
              <a:rPr lang="de-DE" altLang="sk-SK" sz="2800" b="1" smtClean="0">
                <a:solidFill>
                  <a:srgbClr val="000000"/>
                </a:solidFill>
              </a:rPr>
              <a:t>Wie</a:t>
            </a:r>
            <a:r>
              <a:rPr lang="sk-SK" altLang="sk-SK" sz="2800" b="1" smtClean="0">
                <a:solidFill>
                  <a:srgbClr val="000000"/>
                </a:solidFill>
              </a:rPr>
              <a:t> </a:t>
            </a:r>
            <a:r>
              <a:rPr lang="de-DE" altLang="sk-SK" sz="2800" b="1" smtClean="0">
                <a:solidFill>
                  <a:srgbClr val="000000"/>
                </a:solidFill>
              </a:rPr>
              <a:t>viele Mitgliedsländer hat sie zurzeit? </a:t>
            </a:r>
            <a:endParaRPr lang="sk-SK" altLang="sk-SK" sz="2800" b="1" smtClean="0">
              <a:solidFill>
                <a:srgbClr val="000000"/>
              </a:solidFill>
            </a:endParaRPr>
          </a:p>
        </p:txBody>
      </p:sp>
      <p:sp>
        <p:nvSpPr>
          <p:cNvPr id="6" name="Obdĺžnik 5"/>
          <p:cNvSpPr/>
          <p:nvPr/>
        </p:nvSpPr>
        <p:spPr>
          <a:xfrm>
            <a:off x="323528" y="4813701"/>
            <a:ext cx="7632848" cy="830997"/>
          </a:xfrm>
          <a:prstGeom prst="rect">
            <a:avLst/>
          </a:prstGeom>
        </p:spPr>
        <p:style>
          <a:lnRef idx="1">
            <a:schemeClr val="accent2"/>
          </a:lnRef>
          <a:fillRef idx="3">
            <a:schemeClr val="accent2"/>
          </a:fillRef>
          <a:effectRef idx="2">
            <a:schemeClr val="accent2"/>
          </a:effectRef>
          <a:fontRef idx="minor">
            <a:schemeClr val="lt1"/>
          </a:fontRef>
        </p:style>
        <p:txBody>
          <a:bodyPr>
            <a:spAutoFit/>
          </a:bodyPr>
          <a:lstStyle/>
          <a:p>
            <a:pPr fontAlgn="auto">
              <a:spcBef>
                <a:spcPts val="0"/>
              </a:spcBef>
              <a:spcAft>
                <a:spcPts val="0"/>
              </a:spcAft>
              <a:defRPr/>
            </a:pPr>
            <a:r>
              <a:rPr lang="sk-SK" sz="2400" b="1" dirty="0"/>
              <a:t>Im </a:t>
            </a:r>
            <a:r>
              <a:rPr lang="de-DE" sz="2400" b="1" dirty="0"/>
              <a:t>welchem Jahr ist die Slowakei der Europäischen Union</a:t>
            </a:r>
            <a:r>
              <a:rPr lang="sk-SK" sz="2400" b="1" dirty="0"/>
              <a:t> </a:t>
            </a:r>
            <a:r>
              <a:rPr lang="de-DE" sz="2400" b="1" dirty="0"/>
              <a:t>beigetreten? </a:t>
            </a:r>
            <a:r>
              <a:rPr lang="de-DE" sz="2400" b="1" dirty="0">
                <a:solidFill>
                  <a:schemeClr val="tx1">
                    <a:alpha val="0"/>
                  </a:schemeClr>
                </a:solidFill>
              </a:rPr>
              <a:t>?</a:t>
            </a:r>
            <a:endParaRPr lang="sk-SK" sz="2400" b="1" dirty="0">
              <a:solidFill>
                <a:schemeClr val="tx1">
                  <a:alpha val="0"/>
                </a:schemeClr>
              </a:solidFill>
            </a:endParaRPr>
          </a:p>
        </p:txBody>
      </p:sp>
      <p:sp>
        <p:nvSpPr>
          <p:cNvPr id="5128" name="BlokTextu 7"/>
          <p:cNvSpPr txBox="1">
            <a:spLocks noChangeArrowheads="1"/>
          </p:cNvSpPr>
          <p:nvPr/>
        </p:nvSpPr>
        <p:spPr bwMode="auto">
          <a:xfrm>
            <a:off x="971550" y="5895975"/>
            <a:ext cx="91598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sk-SK" altLang="sk-SK" sz="2800" dirty="0"/>
              <a:t>2000</a:t>
            </a:r>
          </a:p>
        </p:txBody>
      </p:sp>
      <p:sp>
        <p:nvSpPr>
          <p:cNvPr id="5129" name="BlokTextu 10"/>
          <p:cNvSpPr txBox="1">
            <a:spLocks noChangeArrowheads="1"/>
          </p:cNvSpPr>
          <p:nvPr/>
        </p:nvSpPr>
        <p:spPr bwMode="auto">
          <a:xfrm>
            <a:off x="2424113" y="5899150"/>
            <a:ext cx="915987"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sk-SK" altLang="sk-SK" sz="2800" dirty="0"/>
              <a:t>2004</a:t>
            </a:r>
          </a:p>
        </p:txBody>
      </p:sp>
      <p:sp>
        <p:nvSpPr>
          <p:cNvPr id="5130" name="BlokTextu 11"/>
          <p:cNvSpPr txBox="1">
            <a:spLocks noChangeArrowheads="1"/>
          </p:cNvSpPr>
          <p:nvPr/>
        </p:nvSpPr>
        <p:spPr bwMode="auto">
          <a:xfrm>
            <a:off x="3813175" y="5913438"/>
            <a:ext cx="9159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sk-SK" altLang="sk-SK" sz="2800"/>
              <a:t>2007</a:t>
            </a:r>
          </a:p>
        </p:txBody>
      </p:sp>
      <p:sp>
        <p:nvSpPr>
          <p:cNvPr id="5131" name="BlokTextu 12"/>
          <p:cNvSpPr txBox="1">
            <a:spLocks noChangeArrowheads="1"/>
          </p:cNvSpPr>
          <p:nvPr/>
        </p:nvSpPr>
        <p:spPr bwMode="auto">
          <a:xfrm>
            <a:off x="5349875" y="5913438"/>
            <a:ext cx="9159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sk-SK" altLang="sk-SK" sz="2800"/>
              <a:t>2013</a:t>
            </a:r>
          </a:p>
        </p:txBody>
      </p:sp>
      <p:pic>
        <p:nvPicPr>
          <p:cNvPr id="5132" name="Picture 13" descr="Karte Europäische Union PDF"/>
          <p:cNvPicPr preferRelativeResize="0">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263" y="1773238"/>
            <a:ext cx="3816350" cy="2303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Usmiata tvár 3"/>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1" presetClass="entr" presetSubtype="0"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p:cTn id="7" dur="3000" fill="hold"/>
                                        <p:tgtEl>
                                          <p:spTgt spid="6"/>
                                        </p:tgtEl>
                                        <p:attrNameLst>
                                          <p:attrName>ppt_w</p:attrName>
                                        </p:attrNameLst>
                                      </p:cBhvr>
                                      <p:tavLst>
                                        <p:tav tm="0">
                                          <p:val>
                                            <p:fltVal val="0"/>
                                          </p:val>
                                        </p:tav>
                                        <p:tav tm="100000">
                                          <p:val>
                                            <p:strVal val="#ppt_w"/>
                                          </p:val>
                                        </p:tav>
                                      </p:tavLst>
                                    </p:anim>
                                    <p:anim calcmode="lin" valueType="num">
                                      <p:cBhvr>
                                        <p:cTn id="8" dur="3000" fill="hold"/>
                                        <p:tgtEl>
                                          <p:spTgt spid="6"/>
                                        </p:tgtEl>
                                        <p:attrNameLst>
                                          <p:attrName>ppt_h</p:attrName>
                                        </p:attrNameLst>
                                      </p:cBhvr>
                                      <p:tavLst>
                                        <p:tav tm="0">
                                          <p:val>
                                            <p:fltVal val="0"/>
                                          </p:val>
                                        </p:tav>
                                        <p:tav tm="100000">
                                          <p:val>
                                            <p:strVal val="#ppt_h"/>
                                          </p:val>
                                        </p:tav>
                                      </p:tavLst>
                                    </p:anim>
                                    <p:anim calcmode="lin" valueType="num">
                                      <p:cBhvr>
                                        <p:cTn id="9" dur="3000" fill="hold"/>
                                        <p:tgtEl>
                                          <p:spTgt spid="6"/>
                                        </p:tgtEl>
                                        <p:attrNameLst>
                                          <p:attrName>style.rotation</p:attrName>
                                        </p:attrNameLst>
                                      </p:cBhvr>
                                      <p:tavLst>
                                        <p:tav tm="0">
                                          <p:val>
                                            <p:fltVal val="90"/>
                                          </p:val>
                                        </p:tav>
                                        <p:tav tm="100000">
                                          <p:val>
                                            <p:fltVal val="0"/>
                                          </p:val>
                                        </p:tav>
                                      </p:tavLst>
                                    </p:anim>
                                    <p:animEffect transition="in" filter="fade">
                                      <p:cBhvr>
                                        <p:cTn id="10" dur="3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4"/>
                    </p:tgtEl>
                  </p:cond>
                </p:stCondLst>
                <p:endSync evt="end" delay="0">
                  <p:rtn val="all"/>
                </p:endSync>
                <p:childTnLst>
                  <p:par>
                    <p:cTn id="12" fill="hold">
                      <p:stCondLst>
                        <p:cond delay="0"/>
                      </p:stCondLst>
                      <p:childTnLst>
                        <p:par>
                          <p:cTn id="13" fill="hold">
                            <p:stCondLst>
                              <p:cond delay="0"/>
                            </p:stCondLst>
                            <p:childTnLst>
                              <p:par>
                                <p:cTn id="14" presetID="1" presetClass="emph" presetSubtype="2" fill="hold" nodeType="clickEffect">
                                  <p:stCondLst>
                                    <p:cond delay="0"/>
                                  </p:stCondLst>
                                  <p:childTnLst>
                                    <p:animClr clrSpc="rgb" dir="cw">
                                      <p:cBhvr>
                                        <p:cTn id="15" dur="2000" fill="hold"/>
                                        <p:tgtEl>
                                          <p:spTgt spid="5129"/>
                                        </p:tgtEl>
                                        <p:attrNameLst>
                                          <p:attrName>fillcolor</p:attrName>
                                        </p:attrNameLst>
                                      </p:cBhvr>
                                      <p:to>
                                        <a:srgbClr val="92D050"/>
                                      </p:to>
                                    </p:animClr>
                                    <p:set>
                                      <p:cBhvr>
                                        <p:cTn id="16" dur="2000" fill="hold"/>
                                        <p:tgtEl>
                                          <p:spTgt spid="5129"/>
                                        </p:tgtEl>
                                        <p:attrNameLst>
                                          <p:attrName>fill.type</p:attrName>
                                        </p:attrNameLst>
                                      </p:cBhvr>
                                      <p:to>
                                        <p:strVal val="solid"/>
                                      </p:to>
                                    </p:set>
                                    <p:set>
                                      <p:cBhvr>
                                        <p:cTn id="17" dur="2000" fill="hold"/>
                                        <p:tgtEl>
                                          <p:spTgt spid="5129"/>
                                        </p:tgtEl>
                                        <p:attrNameLst>
                                          <p:attrName>fill.on</p:attrName>
                                        </p:attrNameLst>
                                      </p:cBhvr>
                                      <p:to>
                                        <p:strVal val="true"/>
                                      </p:to>
                                    </p:set>
                                  </p:childTnLst>
                                </p:cTn>
                              </p:par>
                              <p:par>
                                <p:cTn id="18" presetID="1" presetClass="emph" presetSubtype="2" fill="hold" nodeType="withEffect">
                                  <p:stCondLst>
                                    <p:cond delay="0"/>
                                  </p:stCondLst>
                                  <p:childTnLst>
                                    <p:animClr clrSpc="rgb" dir="cw">
                                      <p:cBhvr>
                                        <p:cTn id="19" dur="2000" fill="hold"/>
                                        <p:tgtEl>
                                          <p:spTgt spid="5128"/>
                                        </p:tgtEl>
                                        <p:attrNameLst>
                                          <p:attrName>fillcolor</p:attrName>
                                        </p:attrNameLst>
                                      </p:cBhvr>
                                      <p:to>
                                        <a:srgbClr val="FF0000"/>
                                      </p:to>
                                    </p:animClr>
                                    <p:set>
                                      <p:cBhvr>
                                        <p:cTn id="20" dur="2000" fill="hold"/>
                                        <p:tgtEl>
                                          <p:spTgt spid="5128"/>
                                        </p:tgtEl>
                                        <p:attrNameLst>
                                          <p:attrName>fill.type</p:attrName>
                                        </p:attrNameLst>
                                      </p:cBhvr>
                                      <p:to>
                                        <p:strVal val="solid"/>
                                      </p:to>
                                    </p:set>
                                    <p:set>
                                      <p:cBhvr>
                                        <p:cTn id="21" dur="2000" fill="hold"/>
                                        <p:tgtEl>
                                          <p:spTgt spid="5128"/>
                                        </p:tgtEl>
                                        <p:attrNameLst>
                                          <p:attrName>fill.on</p:attrName>
                                        </p:attrNameLst>
                                      </p:cBhvr>
                                      <p:to>
                                        <p:strVal val="true"/>
                                      </p:to>
                                    </p:set>
                                  </p:childTnLst>
                                </p:cTn>
                              </p:par>
                              <p:par>
                                <p:cTn id="22" presetID="1" presetClass="emph" presetSubtype="2" fill="hold" nodeType="withEffect">
                                  <p:stCondLst>
                                    <p:cond delay="0"/>
                                  </p:stCondLst>
                                  <p:childTnLst>
                                    <p:animClr clrSpc="rgb" dir="cw">
                                      <p:cBhvr>
                                        <p:cTn id="23" dur="2000" fill="hold"/>
                                        <p:tgtEl>
                                          <p:spTgt spid="5130"/>
                                        </p:tgtEl>
                                        <p:attrNameLst>
                                          <p:attrName>fillcolor</p:attrName>
                                        </p:attrNameLst>
                                      </p:cBhvr>
                                      <p:to>
                                        <a:srgbClr val="FF0000"/>
                                      </p:to>
                                    </p:animClr>
                                    <p:set>
                                      <p:cBhvr>
                                        <p:cTn id="24" dur="2000" fill="hold"/>
                                        <p:tgtEl>
                                          <p:spTgt spid="5130"/>
                                        </p:tgtEl>
                                        <p:attrNameLst>
                                          <p:attrName>fill.type</p:attrName>
                                        </p:attrNameLst>
                                      </p:cBhvr>
                                      <p:to>
                                        <p:strVal val="solid"/>
                                      </p:to>
                                    </p:set>
                                    <p:set>
                                      <p:cBhvr>
                                        <p:cTn id="25" dur="2000" fill="hold"/>
                                        <p:tgtEl>
                                          <p:spTgt spid="5130"/>
                                        </p:tgtEl>
                                        <p:attrNameLst>
                                          <p:attrName>fill.on</p:attrName>
                                        </p:attrNameLst>
                                      </p:cBhvr>
                                      <p:to>
                                        <p:strVal val="true"/>
                                      </p:to>
                                    </p:set>
                                  </p:childTnLst>
                                </p:cTn>
                              </p:par>
                              <p:par>
                                <p:cTn id="26" presetID="1" presetClass="emph" presetSubtype="2" fill="hold" nodeType="withEffect">
                                  <p:stCondLst>
                                    <p:cond delay="0"/>
                                  </p:stCondLst>
                                  <p:childTnLst>
                                    <p:animClr clrSpc="rgb" dir="cw">
                                      <p:cBhvr>
                                        <p:cTn id="27" dur="2000" fill="hold"/>
                                        <p:tgtEl>
                                          <p:spTgt spid="5131"/>
                                        </p:tgtEl>
                                        <p:attrNameLst>
                                          <p:attrName>fillcolor</p:attrName>
                                        </p:attrNameLst>
                                      </p:cBhvr>
                                      <p:to>
                                        <a:srgbClr val="FF0000"/>
                                      </p:to>
                                    </p:animClr>
                                    <p:set>
                                      <p:cBhvr>
                                        <p:cTn id="28" dur="2000" fill="hold"/>
                                        <p:tgtEl>
                                          <p:spTgt spid="5131"/>
                                        </p:tgtEl>
                                        <p:attrNameLst>
                                          <p:attrName>fill.type</p:attrName>
                                        </p:attrNameLst>
                                      </p:cBhvr>
                                      <p:to>
                                        <p:strVal val="solid"/>
                                      </p:to>
                                    </p:set>
                                    <p:set>
                                      <p:cBhvr>
                                        <p:cTn id="29" dur="2000" fill="hold"/>
                                        <p:tgtEl>
                                          <p:spTgt spid="5131"/>
                                        </p:tgtEl>
                                        <p:attrNameLst>
                                          <p:attrName>fill.on</p:attrName>
                                        </p:attrNameLst>
                                      </p:cBhvr>
                                      <p:to>
                                        <p:strVal val="true"/>
                                      </p:to>
                                    </p:set>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685165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a:t>
            </a:r>
            <a:r>
              <a:rPr lang="sk-SK" altLang="sk-SK" sz="5400" b="1" smtClean="0">
                <a:solidFill>
                  <a:srgbClr val="7030A0"/>
                </a:solidFill>
                <a:effectLst>
                  <a:outerShdw blurRad="38100" dist="38100" dir="2700000" algn="tl">
                    <a:srgbClr val="000000"/>
                  </a:outerShdw>
                </a:effectLst>
                <a:latin typeface="Arial" charset="0"/>
              </a:rPr>
              <a:t>u</a:t>
            </a:r>
            <a:r>
              <a:rPr lang="sk-SK" altLang="sk-SK" sz="5400" b="1" smtClean="0">
                <a:solidFill>
                  <a:srgbClr val="7030A0"/>
                </a:solidFill>
                <a:effectLst>
                  <a:outerShdw blurRad="38100" dist="38100" dir="2700000" algn="tl">
                    <a:srgbClr val="000000"/>
                  </a:outerShdw>
                </a:effectLst>
              </a:rPr>
              <a:t>fgabe N</a:t>
            </a:r>
            <a:r>
              <a:rPr lang="sk-SK" altLang="sk-SK" sz="5400" b="1" smtClean="0">
                <a:solidFill>
                  <a:srgbClr val="7030A0"/>
                </a:solidFill>
                <a:effectLst>
                  <a:outerShdw blurRad="38100" dist="38100" dir="2700000" algn="tl">
                    <a:srgbClr val="000000"/>
                  </a:outerShdw>
                </a:effectLst>
                <a:latin typeface="Arial" charset="0"/>
              </a:rPr>
              <a:t>r</a:t>
            </a:r>
            <a:r>
              <a:rPr lang="sk-SK" altLang="sk-SK" sz="5400" b="1" smtClean="0">
                <a:solidFill>
                  <a:srgbClr val="7030A0"/>
                </a:solidFill>
                <a:effectLst>
                  <a:outerShdw blurRad="38100" dist="38100" dir="2700000" algn="tl">
                    <a:srgbClr val="000000"/>
                  </a:outerShdw>
                </a:effectLst>
              </a:rPr>
              <a:t>. 2</a:t>
            </a:r>
          </a:p>
        </p:txBody>
      </p:sp>
      <p:sp>
        <p:nvSpPr>
          <p:cNvPr id="4" name="BlokTextu 3"/>
          <p:cNvSpPr txBox="1"/>
          <p:nvPr/>
        </p:nvSpPr>
        <p:spPr>
          <a:xfrm>
            <a:off x="323850" y="1844675"/>
            <a:ext cx="8496300" cy="1816100"/>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de-DE" sz="2800" b="1" dirty="0"/>
              <a:t>Die Gründung der EU geht auf das Jahr 1957 zurück. Vielen Europäern ist es nicht mehr bekannt, welche Länder zu den Gründerstaaten der EU gehörten. Wissen Sie das? Notieren Sie Ihre Vorschläge an die Tafel:</a:t>
            </a:r>
            <a:endParaRPr lang="sk-SK" sz="2800" b="1" dirty="0"/>
          </a:p>
        </p:txBody>
      </p:sp>
      <p:sp>
        <p:nvSpPr>
          <p:cNvPr id="6" name="Obdĺžnik so šikmým zaobleným rohom 5">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pic>
        <p:nvPicPr>
          <p:cNvPr id="6152" name="Picture 8" descr="https://encrypted-tbn3.gstatic.com/images?q=tbn:ANd9GcSPbClCfkWHJn6dm4NGbFoVEOuHevkO-JtyAkiRU1jwoEJ55M5yt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283968" y="3832765"/>
            <a:ext cx="3816424" cy="2910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Usmiata tvár 6"/>
          <p:cNvSpPr/>
          <p:nvPr/>
        </p:nvSpPr>
        <p:spPr>
          <a:xfrm>
            <a:off x="8495980" y="4422154"/>
            <a:ext cx="360040" cy="360040"/>
          </a:xfrm>
          <a:prstGeom prst="smileyFace">
            <a:avLst/>
          </a:prstGeom>
          <a:solidFill>
            <a:srgbClr val="FFFF0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k-SK"/>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36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7"/>
                    </p:tgtEl>
                  </p:cond>
                </p:stCondLst>
                <p:endSync evt="end" delay="0">
                  <p:rtn val="all"/>
                </p:endSync>
                <p:childTnLst>
                  <p:par>
                    <p:cTn id="12" fill="hold">
                      <p:stCondLst>
                        <p:cond delay="0"/>
                      </p:stCondLst>
                      <p:childTnLst>
                        <p:par>
                          <p:cTn id="13" fill="hold">
                            <p:stCondLst>
                              <p:cond delay="0"/>
                            </p:stCondLst>
                            <p:childTnLst>
                              <p:par>
                                <p:cTn id="14" presetID="53" presetClass="entr" presetSubtype="16" fill="hold" nodeType="clickEffect">
                                  <p:stCondLst>
                                    <p:cond delay="0"/>
                                  </p:stCondLst>
                                  <p:childTnLst>
                                    <p:set>
                                      <p:cBhvr>
                                        <p:cTn id="15" dur="1" fill="hold">
                                          <p:stCondLst>
                                            <p:cond delay="0"/>
                                          </p:stCondLst>
                                        </p:cTn>
                                        <p:tgtEl>
                                          <p:spTgt spid="6152"/>
                                        </p:tgtEl>
                                        <p:attrNameLst>
                                          <p:attrName>style.visibility</p:attrName>
                                        </p:attrNameLst>
                                      </p:cBhvr>
                                      <p:to>
                                        <p:strVal val="visible"/>
                                      </p:to>
                                    </p:set>
                                    <p:anim calcmode="lin" valueType="num">
                                      <p:cBhvr>
                                        <p:cTn id="16" dur="2000" fill="hold"/>
                                        <p:tgtEl>
                                          <p:spTgt spid="6152"/>
                                        </p:tgtEl>
                                        <p:attrNameLst>
                                          <p:attrName>ppt_w</p:attrName>
                                        </p:attrNameLst>
                                      </p:cBhvr>
                                      <p:tavLst>
                                        <p:tav tm="0">
                                          <p:val>
                                            <p:fltVal val="0"/>
                                          </p:val>
                                        </p:tav>
                                        <p:tav tm="100000">
                                          <p:val>
                                            <p:strVal val="#ppt_w"/>
                                          </p:val>
                                        </p:tav>
                                      </p:tavLst>
                                    </p:anim>
                                    <p:anim calcmode="lin" valueType="num">
                                      <p:cBhvr>
                                        <p:cTn id="17" dur="2000" fill="hold"/>
                                        <p:tgtEl>
                                          <p:spTgt spid="6152"/>
                                        </p:tgtEl>
                                        <p:attrNameLst>
                                          <p:attrName>ppt_h</p:attrName>
                                        </p:attrNameLst>
                                      </p:cBhvr>
                                      <p:tavLst>
                                        <p:tav tm="0">
                                          <p:val>
                                            <p:fltVal val="0"/>
                                          </p:val>
                                        </p:tav>
                                        <p:tav tm="100000">
                                          <p:val>
                                            <p:strVal val="#ppt_h"/>
                                          </p:val>
                                        </p:tav>
                                      </p:tavLst>
                                    </p:anim>
                                    <p:animEffect transition="in" filter="fade">
                                      <p:cBhvr>
                                        <p:cTn id="18" dur="2000"/>
                                        <p:tgtEl>
                                          <p:spTgt spid="6152"/>
                                        </p:tgtEl>
                                      </p:cBhvr>
                                    </p:animEffect>
                                  </p:childTnLst>
                                </p:cTn>
                              </p:par>
                            </p:childTnLst>
                          </p:cTn>
                        </p:par>
                      </p:childTnLst>
                    </p:cTn>
                  </p:par>
                </p:childTnLst>
              </p:cTn>
              <p:nextCondLst>
                <p:cond evt="onClick" delay="0">
                  <p:tgtEl>
                    <p:spTgt spid="7"/>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a:t>
            </a:r>
            <a:r>
              <a:rPr lang="sk-SK" altLang="sk-SK" sz="5400" b="1" smtClean="0">
                <a:solidFill>
                  <a:srgbClr val="7030A0"/>
                </a:solidFill>
                <a:effectLst>
                  <a:outerShdw blurRad="38100" dist="38100" dir="2700000" algn="tl">
                    <a:srgbClr val="000000"/>
                  </a:outerShdw>
                </a:effectLst>
                <a:latin typeface="Arial" charset="0"/>
              </a:rPr>
              <a:t>r</a:t>
            </a:r>
            <a:r>
              <a:rPr lang="sk-SK" altLang="sk-SK" sz="5400" b="1" smtClean="0">
                <a:solidFill>
                  <a:srgbClr val="7030A0"/>
                </a:solidFill>
                <a:effectLst>
                  <a:outerShdw blurRad="38100" dist="38100" dir="2700000" algn="tl">
                    <a:srgbClr val="000000"/>
                  </a:outerShdw>
                </a:effectLst>
              </a:rPr>
              <a:t>. 3</a:t>
            </a:r>
          </a:p>
        </p:txBody>
      </p:sp>
      <p:sp>
        <p:nvSpPr>
          <p:cNvPr id="4" name="BlokTextu 3"/>
          <p:cNvSpPr txBox="1"/>
          <p:nvPr/>
        </p:nvSpPr>
        <p:spPr>
          <a:xfrm>
            <a:off x="468313" y="1844675"/>
            <a:ext cx="7127875" cy="5238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p>
            <a:pPr fontAlgn="auto">
              <a:spcBef>
                <a:spcPts val="0"/>
              </a:spcBef>
              <a:spcAft>
                <a:spcPts val="0"/>
              </a:spcAft>
              <a:defRPr/>
            </a:pPr>
            <a:r>
              <a:rPr lang="sk-SK" sz="2800" b="1" dirty="0"/>
              <a:t>		2. EUROPA – </a:t>
            </a:r>
            <a:r>
              <a:rPr lang="sk-SK" sz="2800" b="1" dirty="0" err="1"/>
              <a:t>wie</a:t>
            </a:r>
            <a:r>
              <a:rPr lang="sk-SK" sz="2800" b="1" dirty="0"/>
              <a:t> ich es </a:t>
            </a:r>
            <a:r>
              <a:rPr lang="sk-SK" sz="2800" b="1" dirty="0" err="1"/>
              <a:t>sehe</a:t>
            </a:r>
            <a:endParaRPr lang="sk-SK" sz="2800" dirty="0"/>
          </a:p>
        </p:txBody>
      </p:sp>
      <p:sp>
        <p:nvSpPr>
          <p:cNvPr id="7175" name="Text Box 8"/>
          <p:cNvSpPr txBox="1">
            <a:spLocks noChangeArrowheads="1"/>
          </p:cNvSpPr>
          <p:nvPr/>
        </p:nvSpPr>
        <p:spPr bwMode="auto">
          <a:xfrm>
            <a:off x="2411413" y="3141663"/>
            <a:ext cx="43926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sk-SK" altLang="sk-SK" b="1" i="1">
                <a:solidFill>
                  <a:schemeClr val="accent2"/>
                </a:solidFill>
              </a:rPr>
              <a:t>Was verbinde ich mit der EU ?</a:t>
            </a:r>
          </a:p>
        </p:txBody>
      </p:sp>
      <p:sp>
        <p:nvSpPr>
          <p:cNvPr id="7176" name="Oval 9"/>
          <p:cNvSpPr>
            <a:spLocks noChangeArrowheads="1"/>
          </p:cNvSpPr>
          <p:nvPr/>
        </p:nvSpPr>
        <p:spPr bwMode="auto">
          <a:xfrm>
            <a:off x="1835696" y="3765965"/>
            <a:ext cx="5329237" cy="23749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sk-SK" altLang="sk-SK"/>
          </a:p>
        </p:txBody>
      </p:sp>
      <p:sp>
        <p:nvSpPr>
          <p:cNvPr id="7" name="Obdĺžnik so šikmým zaobleným rohom 6">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pic>
        <p:nvPicPr>
          <p:cNvPr id="717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6534" y="2679601"/>
            <a:ext cx="1699162" cy="1290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688" y="260350"/>
            <a:ext cx="69596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4</a:t>
            </a:r>
          </a:p>
        </p:txBody>
      </p:sp>
      <p:sp>
        <p:nvSpPr>
          <p:cNvPr id="8195" name="BlokTextu 3"/>
          <p:cNvSpPr txBox="1">
            <a:spLocks noChangeArrowheads="1"/>
          </p:cNvSpPr>
          <p:nvPr/>
        </p:nvSpPr>
        <p:spPr bwMode="auto">
          <a:xfrm>
            <a:off x="533400" y="1365250"/>
            <a:ext cx="246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sk-SK" sz="1800" b="1"/>
              <a:t>.</a:t>
            </a:r>
            <a:endParaRPr lang="sk-SK" altLang="sk-SK" sz="1800"/>
          </a:p>
        </p:txBody>
      </p:sp>
      <p:sp>
        <p:nvSpPr>
          <p:cNvPr id="5" name="Obdĺžnik 4"/>
          <p:cNvSpPr/>
          <p:nvPr/>
        </p:nvSpPr>
        <p:spPr>
          <a:xfrm>
            <a:off x="417513" y="1549400"/>
            <a:ext cx="8618537" cy="15779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sk-SK" sz="2400" b="1" smtClean="0">
                <a:solidFill>
                  <a:srgbClr val="000000"/>
                </a:solidFill>
              </a:rPr>
              <a:t>Die folgenden Vor- und Nachteile werden oft im Zusammenhang mit der EU genannt.</a:t>
            </a:r>
            <a:r>
              <a:rPr lang="sk-SK" altLang="sk-SK" sz="2400" b="1" smtClean="0">
                <a:solidFill>
                  <a:srgbClr val="000000"/>
                </a:solidFill>
              </a:rPr>
              <a:t> </a:t>
            </a:r>
            <a:r>
              <a:rPr lang="de-DE" altLang="sk-SK" sz="2400" b="1" smtClean="0">
                <a:solidFill>
                  <a:srgbClr val="000000"/>
                </a:solidFill>
              </a:rPr>
              <a:t>Kreuzen Sie Ihre persönliche Meinung an:  „Dieses Thema spiel</a:t>
            </a:r>
            <a:r>
              <a:rPr lang="sk-SK" altLang="sk-SK" sz="2400" b="1" smtClean="0">
                <a:solidFill>
                  <a:srgbClr val="000000"/>
                </a:solidFill>
              </a:rPr>
              <a:t>t</a:t>
            </a:r>
            <a:r>
              <a:rPr lang="de-DE" altLang="sk-SK" sz="2400" b="1" smtClean="0">
                <a:solidFill>
                  <a:srgbClr val="000000"/>
                </a:solidFill>
              </a:rPr>
              <a:t> für mich eine …..Rolle“.</a:t>
            </a:r>
            <a:r>
              <a:rPr lang="sk-SK" altLang="sk-SK" sz="2400" b="1" smtClean="0">
                <a:solidFill>
                  <a:srgbClr val="000000"/>
                </a:solidFill>
              </a:rPr>
              <a:t> </a:t>
            </a:r>
            <a:r>
              <a:rPr lang="de-DE" altLang="sk-SK" sz="2400" b="1" smtClean="0">
                <a:solidFill>
                  <a:srgbClr val="000000"/>
                </a:solidFill>
              </a:rPr>
              <a:t>Vergleichen Sie anschließend die Ergebnisse in der Klasse.</a:t>
            </a:r>
            <a:endParaRPr lang="sk-SK" altLang="sk-SK" sz="2400" b="1" smtClean="0">
              <a:solidFill>
                <a:srgbClr val="000000"/>
              </a:solidFill>
            </a:endParaRPr>
          </a:p>
        </p:txBody>
      </p:sp>
      <p:sp>
        <p:nvSpPr>
          <p:cNvPr id="8197" name="Obdĺžnik 10"/>
          <p:cNvSpPr>
            <a:spLocks noChangeArrowheads="1"/>
          </p:cNvSpPr>
          <p:nvPr/>
        </p:nvSpPr>
        <p:spPr bwMode="auto">
          <a:xfrm>
            <a:off x="2286000" y="2551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graphicFrame>
        <p:nvGraphicFramePr>
          <p:cNvPr id="22575" name="Group 47"/>
          <p:cNvGraphicFramePr>
            <a:graphicFrameLocks noGrp="1"/>
          </p:cNvGraphicFramePr>
          <p:nvPr>
            <p:extLst>
              <p:ext uri="{D42A27DB-BD31-4B8C-83A1-F6EECF244321}">
                <p14:modId xmlns:p14="http://schemas.microsoft.com/office/powerpoint/2010/main" val="386277630"/>
              </p:ext>
            </p:extLst>
          </p:nvPr>
        </p:nvGraphicFramePr>
        <p:xfrm>
          <a:off x="417513" y="3305175"/>
          <a:ext cx="7551737" cy="3365501"/>
        </p:xfrm>
        <a:graphic>
          <a:graphicData uri="http://schemas.openxmlformats.org/drawingml/2006/table">
            <a:tbl>
              <a:tblPr/>
              <a:tblGrid>
                <a:gridCol w="2217737"/>
                <a:gridCol w="1949450"/>
                <a:gridCol w="1787525"/>
                <a:gridCol w="1597025"/>
              </a:tblGrid>
              <a:tr h="558800">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sk-SK" altLang="sk-SK" sz="1600" b="1" i="0" u="none" strike="noStrike" cap="none" normalizeH="0" baseline="0" dirty="0" smtClean="0">
                          <a:ln>
                            <a:noFill/>
                          </a:ln>
                          <a:solidFill>
                            <a:srgbClr val="000000"/>
                          </a:solidFill>
                          <a:effectLst/>
                          <a:latin typeface="Calibri" pitchFamily="34" charset="0"/>
                        </a:rPr>
                        <a:t>     U</a:t>
                      </a:r>
                      <a:r>
                        <a:rPr kumimoji="0" lang="de-DE" altLang="sk-SK" sz="1600" b="1" i="0" u="none" strike="noStrike" cap="none" normalizeH="0" baseline="0" dirty="0" err="1" smtClean="0">
                          <a:ln>
                            <a:noFill/>
                          </a:ln>
                          <a:solidFill>
                            <a:srgbClr val="000000"/>
                          </a:solidFill>
                          <a:effectLst/>
                          <a:latin typeface="Calibri" pitchFamily="34" charset="0"/>
                        </a:rPr>
                        <a:t>nbedeutende</a:t>
                      </a:r>
                      <a:endParaRPr kumimoji="0" lang="sk-SK" altLang="sk-SK"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Wenig</a:t>
                      </a:r>
                      <a:r>
                        <a:rPr kumimoji="0" lang="sk-SK" altLang="sk-SK" sz="1600" b="1" i="0" u="none" strike="noStrike" cap="none" normalizeH="0" baseline="0" smtClean="0">
                          <a:ln>
                            <a:noFill/>
                          </a:ln>
                          <a:solidFill>
                            <a:srgbClr val="000000"/>
                          </a:solidFill>
                          <a:effectLst/>
                          <a:latin typeface="Calibri" pitchFamily="34" charset="0"/>
                        </a:rPr>
                        <a:t> b</a:t>
                      </a:r>
                      <a:r>
                        <a:rPr kumimoji="0" lang="de-DE" altLang="sk-SK" sz="1600" b="1" i="0" u="none" strike="noStrike" cap="none" normalizeH="0" baseline="0" smtClean="0">
                          <a:ln>
                            <a:noFill/>
                          </a:ln>
                          <a:solidFill>
                            <a:srgbClr val="000000"/>
                          </a:solidFill>
                          <a:effectLst/>
                          <a:latin typeface="Calibri" pitchFamily="34" charset="0"/>
                        </a:rPr>
                        <a:t>edeutende</a:t>
                      </a:r>
                      <a:endParaRPr kumimoji="0" lang="sk-SK" altLang="sk-SK" sz="1600" b="1" i="0" u="none" strike="noStrike" cap="none" normalizeH="0" baseline="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sk-SK" altLang="sk-SK" sz="1600" b="1" i="0" u="none" strike="noStrike" cap="none" normalizeH="0" baseline="0" dirty="0" smtClean="0">
                          <a:ln>
                            <a:noFill/>
                          </a:ln>
                          <a:solidFill>
                            <a:srgbClr val="000000"/>
                          </a:solidFill>
                          <a:effectLst/>
                          <a:latin typeface="Calibri" pitchFamily="34" charset="0"/>
                        </a:rPr>
                        <a:t>    B</a:t>
                      </a:r>
                      <a:r>
                        <a:rPr kumimoji="0" lang="de-DE" altLang="sk-SK" sz="1600" b="1" i="0" u="none" strike="noStrike" cap="none" normalizeH="0" baseline="0" dirty="0" err="1" smtClean="0">
                          <a:ln>
                            <a:noFill/>
                          </a:ln>
                          <a:solidFill>
                            <a:srgbClr val="000000"/>
                          </a:solidFill>
                          <a:effectLst/>
                          <a:latin typeface="Calibri" pitchFamily="34" charset="0"/>
                        </a:rPr>
                        <a:t>edeutende</a:t>
                      </a:r>
                      <a:endParaRPr kumimoji="0" lang="sk-SK" altLang="sk-SK"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Frieden</a:t>
                      </a:r>
                      <a:endParaRPr kumimoji="0" lang="sk-SK" altLang="sk-SK"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569913">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Wirtschaftlicher Wohlstand</a:t>
                      </a:r>
                      <a:endParaRPr kumimoji="0" lang="sk-SK" altLang="sk-SK"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Demokratie</a:t>
                      </a:r>
                      <a:endParaRPr kumimoji="0" lang="sk-SK" altLang="sk-SK"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Soziale Absicherung</a:t>
                      </a:r>
                      <a:endParaRPr kumimoji="0" lang="sk-SK" altLang="sk-SK"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69913">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Europaweite Reisefreiheit</a:t>
                      </a:r>
                      <a:endParaRPr kumimoji="0" lang="sk-SK" altLang="sk-SK" sz="1600" b="1" i="0" u="none" strike="noStrike" cap="none" normalizeH="0" baseline="0" smtClean="0">
                        <a:ln>
                          <a:noFill/>
                        </a:ln>
                        <a:solidFill>
                          <a:srgbClr val="FF0000"/>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bl>
          </a:graphicData>
        </a:graphic>
      </p:graphicFrame>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25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0688" y="260350"/>
            <a:ext cx="6959600" cy="1143000"/>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5400" b="1" smtClean="0">
                <a:solidFill>
                  <a:srgbClr val="7030A0"/>
                </a:solidFill>
                <a:effectLst>
                  <a:outerShdw blurRad="38100" dist="38100" dir="2700000" algn="tl">
                    <a:srgbClr val="000000"/>
                  </a:outerShdw>
                </a:effectLst>
              </a:rPr>
              <a:t>Aufgabe  Nr. 4</a:t>
            </a:r>
          </a:p>
        </p:txBody>
      </p:sp>
      <p:sp>
        <p:nvSpPr>
          <p:cNvPr id="9219" name="BlokTextu 3"/>
          <p:cNvSpPr txBox="1">
            <a:spLocks noChangeArrowheads="1"/>
          </p:cNvSpPr>
          <p:nvPr/>
        </p:nvSpPr>
        <p:spPr bwMode="auto">
          <a:xfrm>
            <a:off x="533400" y="1365250"/>
            <a:ext cx="2460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r>
              <a:rPr lang="de-DE" altLang="sk-SK" sz="1800" b="1"/>
              <a:t>.</a:t>
            </a:r>
            <a:endParaRPr lang="sk-SK" altLang="sk-SK" sz="1800"/>
          </a:p>
        </p:txBody>
      </p:sp>
      <p:sp>
        <p:nvSpPr>
          <p:cNvPr id="5" name="Obdĺžnik 4"/>
          <p:cNvSpPr/>
          <p:nvPr/>
        </p:nvSpPr>
        <p:spPr>
          <a:xfrm>
            <a:off x="417513" y="1549400"/>
            <a:ext cx="8618537" cy="1031875"/>
          </a:xfrm>
          <a:prstGeom prst="rect">
            <a:avLst/>
          </a:prstGeom>
        </p:spPr>
        <p:style>
          <a:lnRef idx="2">
            <a:schemeClr val="accent6"/>
          </a:lnRef>
          <a:fillRef idx="1">
            <a:schemeClr val="lt1"/>
          </a:fillRef>
          <a:effectRef idx="0">
            <a:schemeClr val="accent6"/>
          </a:effectRef>
          <a:fontRef idx="minor">
            <a:schemeClr val="dk1"/>
          </a:fontRef>
        </p:style>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altLang="sk-SK" sz="2000" b="1" smtClean="0">
                <a:solidFill>
                  <a:srgbClr val="000000"/>
                </a:solidFill>
              </a:rPr>
              <a:t>Die folgenden Vor- und Nachteile werden oft im Zusammenhang mit der EU genannt.</a:t>
            </a:r>
            <a:r>
              <a:rPr lang="sk-SK" altLang="sk-SK" sz="2000" b="1" smtClean="0">
                <a:solidFill>
                  <a:srgbClr val="000000"/>
                </a:solidFill>
              </a:rPr>
              <a:t> </a:t>
            </a:r>
            <a:r>
              <a:rPr lang="de-DE" altLang="sk-SK" sz="2000" b="1" smtClean="0">
                <a:solidFill>
                  <a:srgbClr val="000000"/>
                </a:solidFill>
              </a:rPr>
              <a:t>Kreuzen Sie Ihre persönliche Meinung an:  „Dieses Thema spiel für mich eine …..Rolle“.</a:t>
            </a:r>
            <a:r>
              <a:rPr lang="sk-SK" altLang="sk-SK" sz="2000" b="1" smtClean="0">
                <a:solidFill>
                  <a:srgbClr val="000000"/>
                </a:solidFill>
              </a:rPr>
              <a:t> </a:t>
            </a:r>
            <a:r>
              <a:rPr lang="de-DE" altLang="sk-SK" sz="2000" b="1" smtClean="0">
                <a:solidFill>
                  <a:srgbClr val="000000"/>
                </a:solidFill>
              </a:rPr>
              <a:t>Vergleichen Sie anschließend die Ergebnisse in der Klasse.</a:t>
            </a:r>
            <a:endParaRPr lang="sk-SK" altLang="sk-SK" sz="2000" b="1" smtClean="0">
              <a:solidFill>
                <a:srgbClr val="000000"/>
              </a:solidFill>
            </a:endParaRPr>
          </a:p>
        </p:txBody>
      </p:sp>
      <p:sp>
        <p:nvSpPr>
          <p:cNvPr id="9221" name="Obdĺžnik 10"/>
          <p:cNvSpPr>
            <a:spLocks noChangeArrowheads="1"/>
          </p:cNvSpPr>
          <p:nvPr/>
        </p:nvSpPr>
        <p:spPr bwMode="auto">
          <a:xfrm>
            <a:off x="2286000" y="2551113"/>
            <a:ext cx="4572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graphicFrame>
        <p:nvGraphicFramePr>
          <p:cNvPr id="23603" name="Group 51"/>
          <p:cNvGraphicFramePr>
            <a:graphicFrameLocks noGrp="1"/>
          </p:cNvGraphicFramePr>
          <p:nvPr>
            <p:extLst>
              <p:ext uri="{D42A27DB-BD31-4B8C-83A1-F6EECF244321}">
                <p14:modId xmlns:p14="http://schemas.microsoft.com/office/powerpoint/2010/main" val="1952374260"/>
              </p:ext>
            </p:extLst>
          </p:nvPr>
        </p:nvGraphicFramePr>
        <p:xfrm>
          <a:off x="420688" y="2740025"/>
          <a:ext cx="7551737" cy="3921126"/>
        </p:xfrm>
        <a:graphic>
          <a:graphicData uri="http://schemas.openxmlformats.org/drawingml/2006/table">
            <a:tbl>
              <a:tblPr/>
              <a:tblGrid>
                <a:gridCol w="2217737"/>
                <a:gridCol w="1861567"/>
                <a:gridCol w="1800200"/>
                <a:gridCol w="1672233"/>
              </a:tblGrid>
              <a:tr h="558800">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1"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sk-SK" altLang="sk-SK" sz="1600" b="1" i="0" u="none" strike="noStrike" cap="none" normalizeH="0" baseline="0" dirty="0" smtClean="0">
                          <a:ln>
                            <a:noFill/>
                          </a:ln>
                          <a:solidFill>
                            <a:srgbClr val="000000"/>
                          </a:solidFill>
                          <a:effectLst/>
                          <a:latin typeface="Calibri" pitchFamily="34" charset="0"/>
                        </a:rPr>
                        <a:t>     U</a:t>
                      </a:r>
                      <a:r>
                        <a:rPr kumimoji="0" lang="de-DE" altLang="sk-SK" sz="1600" b="1" i="0" u="none" strike="noStrike" cap="none" normalizeH="0" baseline="0" dirty="0" err="1" smtClean="0">
                          <a:ln>
                            <a:noFill/>
                          </a:ln>
                          <a:solidFill>
                            <a:srgbClr val="000000"/>
                          </a:solidFill>
                          <a:effectLst/>
                          <a:latin typeface="Calibri" pitchFamily="34" charset="0"/>
                        </a:rPr>
                        <a:t>nbedeutende</a:t>
                      </a:r>
                      <a:endParaRPr kumimoji="0" lang="sk-SK" altLang="sk-SK"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sk-SK" altLang="sk-SK" sz="1600" b="1" i="0" u="none" strike="noStrike" kern="1200" cap="none" normalizeH="0" baseline="0" dirty="0" smtClean="0">
                          <a:ln>
                            <a:noFill/>
                          </a:ln>
                          <a:solidFill>
                            <a:srgbClr val="000000"/>
                          </a:solidFill>
                          <a:effectLst/>
                          <a:latin typeface="Calibri" pitchFamily="34" charset="0"/>
                          <a:ea typeface="+mn-ea"/>
                          <a:cs typeface="+mn-cs"/>
                        </a:rPr>
                        <a:t>W</a:t>
                      </a:r>
                      <a:r>
                        <a:rPr kumimoji="0" lang="de-DE" altLang="sk-SK" sz="1600" b="1" i="0" u="none" strike="noStrike" cap="none" normalizeH="0" baseline="0" dirty="0" err="1" smtClean="0">
                          <a:ln>
                            <a:noFill/>
                          </a:ln>
                          <a:solidFill>
                            <a:srgbClr val="000000"/>
                          </a:solidFill>
                          <a:effectLst/>
                          <a:latin typeface="Calibri" pitchFamily="34" charset="0"/>
                        </a:rPr>
                        <a:t>enig</a:t>
                      </a:r>
                      <a:r>
                        <a:rPr kumimoji="0" lang="sk-SK" altLang="sk-SK" sz="1600" b="1" i="0" u="none" strike="noStrike" cap="none" normalizeH="0" baseline="0" dirty="0" smtClean="0">
                          <a:ln>
                            <a:noFill/>
                          </a:ln>
                          <a:solidFill>
                            <a:srgbClr val="000000"/>
                          </a:solidFill>
                          <a:effectLst/>
                          <a:latin typeface="Arial" charset="0"/>
                        </a:rPr>
                        <a:t> </a:t>
                      </a:r>
                      <a:r>
                        <a:rPr kumimoji="0" lang="sk-SK" altLang="sk-SK" sz="1600" b="1" i="0" u="none" strike="noStrike" cap="none" normalizeH="0" baseline="0" dirty="0" smtClean="0">
                          <a:ln>
                            <a:noFill/>
                          </a:ln>
                          <a:solidFill>
                            <a:srgbClr val="000000"/>
                          </a:solidFill>
                          <a:effectLst/>
                          <a:latin typeface="Calibri" pitchFamily="34" charset="0"/>
                        </a:rPr>
                        <a:t>b</a:t>
                      </a:r>
                      <a:r>
                        <a:rPr kumimoji="0" lang="de-DE" altLang="sk-SK" sz="1600" b="1" i="0" u="none" strike="noStrike" cap="none" normalizeH="0" baseline="0" dirty="0" err="1" smtClean="0">
                          <a:ln>
                            <a:noFill/>
                          </a:ln>
                          <a:solidFill>
                            <a:srgbClr val="000000"/>
                          </a:solidFill>
                          <a:effectLst/>
                          <a:latin typeface="Calibri" pitchFamily="34" charset="0"/>
                        </a:rPr>
                        <a:t>edeutende</a:t>
                      </a:r>
                      <a:endParaRPr kumimoji="0" lang="sk-SK" altLang="sk-SK"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sk-SK" altLang="sk-SK" sz="1600" b="1" i="0" u="none" strike="noStrike" cap="none" normalizeH="0" baseline="0" dirty="0" smtClean="0">
                          <a:ln>
                            <a:noFill/>
                          </a:ln>
                          <a:solidFill>
                            <a:srgbClr val="000000"/>
                          </a:solidFill>
                          <a:effectLst/>
                          <a:latin typeface="Calibri" pitchFamily="34" charset="0"/>
                        </a:rPr>
                        <a:t>    B</a:t>
                      </a:r>
                      <a:r>
                        <a:rPr kumimoji="0" lang="de-DE" altLang="sk-SK" sz="1600" b="1" i="0" u="none" strike="noStrike" cap="none" normalizeH="0" baseline="0" dirty="0" err="1" smtClean="0">
                          <a:ln>
                            <a:noFill/>
                          </a:ln>
                          <a:solidFill>
                            <a:srgbClr val="000000"/>
                          </a:solidFill>
                          <a:effectLst/>
                          <a:latin typeface="Calibri" pitchFamily="34" charset="0"/>
                        </a:rPr>
                        <a:t>edeutende</a:t>
                      </a:r>
                      <a:endParaRPr kumimoji="0" lang="sk-SK" altLang="sk-SK" sz="1600" b="1"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FFF00"/>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Kulturelle Vielfalt</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Mehr Mitsprache in der Welt</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69913">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Der Euro</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Arbeitslosigkeit</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r h="555625">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Geldverschwendung</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CDDCF"/>
                    </a:solidFill>
                  </a:tcPr>
                </a:tc>
              </a:tr>
              <a:tr h="569913">
                <a:tc>
                  <a:txBody>
                    <a:bodyPr/>
                    <a:lstStyle>
                      <a:lvl1pPr>
                        <a:spcBef>
                          <a:spcPct val="20000"/>
                        </a:spcBef>
                        <a:buFont typeface="Arial" charset="0"/>
                        <a:tabLst>
                          <a:tab pos="3895725" algn="l"/>
                        </a:tabLst>
                        <a:defRPr sz="2800">
                          <a:solidFill>
                            <a:schemeClr val="tx1"/>
                          </a:solidFill>
                          <a:latin typeface="Calibri" pitchFamily="34" charset="0"/>
                        </a:defRPr>
                      </a:lvl1pPr>
                      <a:lvl2pPr marL="742950" indent="-285750">
                        <a:spcBef>
                          <a:spcPct val="20000"/>
                        </a:spcBef>
                        <a:buFont typeface="Arial" charset="0"/>
                        <a:tabLst>
                          <a:tab pos="3895725" algn="l"/>
                        </a:tabLst>
                        <a:defRPr sz="2400">
                          <a:solidFill>
                            <a:schemeClr val="tx1"/>
                          </a:solidFill>
                          <a:latin typeface="Calibri" pitchFamily="34" charset="0"/>
                        </a:defRPr>
                      </a:lvl2pPr>
                      <a:lvl3pPr marL="1143000" indent="-228600">
                        <a:spcBef>
                          <a:spcPct val="20000"/>
                        </a:spcBef>
                        <a:buFont typeface="Arial" charset="0"/>
                        <a:tabLst>
                          <a:tab pos="3895725" algn="l"/>
                        </a:tabLst>
                        <a:defRPr sz="2000">
                          <a:solidFill>
                            <a:schemeClr val="tx1"/>
                          </a:solidFill>
                          <a:latin typeface="Calibri" pitchFamily="34" charset="0"/>
                        </a:defRPr>
                      </a:lvl3pPr>
                      <a:lvl4pPr marL="1600200" indent="-228600">
                        <a:spcBef>
                          <a:spcPct val="20000"/>
                        </a:spcBef>
                        <a:buFont typeface="Arial" charset="0"/>
                        <a:tabLst>
                          <a:tab pos="3895725" algn="l"/>
                        </a:tabLst>
                        <a:defRPr>
                          <a:solidFill>
                            <a:schemeClr val="tx1"/>
                          </a:solidFill>
                          <a:latin typeface="Calibri" pitchFamily="34" charset="0"/>
                        </a:defRPr>
                      </a:lvl4pPr>
                      <a:lvl5pPr marL="2057400" indent="-228600">
                        <a:spcBef>
                          <a:spcPct val="20000"/>
                        </a:spcBef>
                        <a:buFont typeface="Arial" charset="0"/>
                        <a:tabLst>
                          <a:tab pos="3895725" algn="l"/>
                        </a:tabLst>
                        <a:defRPr>
                          <a:solidFill>
                            <a:schemeClr val="tx1"/>
                          </a:solidFill>
                          <a:latin typeface="Calibri" pitchFamily="34" charset="0"/>
                        </a:defRPr>
                      </a:lvl5pPr>
                      <a:lvl6pPr marL="2514600" indent="-228600" fontAlgn="base">
                        <a:spcBef>
                          <a:spcPct val="20000"/>
                        </a:spcBef>
                        <a:spcAft>
                          <a:spcPct val="0"/>
                        </a:spcAft>
                        <a:buFont typeface="Arial" charset="0"/>
                        <a:tabLst>
                          <a:tab pos="3895725" algn="l"/>
                        </a:tabLst>
                        <a:defRPr>
                          <a:solidFill>
                            <a:schemeClr val="tx1"/>
                          </a:solidFill>
                          <a:latin typeface="Calibri" pitchFamily="34" charset="0"/>
                        </a:defRPr>
                      </a:lvl6pPr>
                      <a:lvl7pPr marL="2971800" indent="-228600" fontAlgn="base">
                        <a:spcBef>
                          <a:spcPct val="20000"/>
                        </a:spcBef>
                        <a:spcAft>
                          <a:spcPct val="0"/>
                        </a:spcAft>
                        <a:buFont typeface="Arial" charset="0"/>
                        <a:tabLst>
                          <a:tab pos="3895725" algn="l"/>
                        </a:tabLst>
                        <a:defRPr>
                          <a:solidFill>
                            <a:schemeClr val="tx1"/>
                          </a:solidFill>
                          <a:latin typeface="Calibri" pitchFamily="34" charset="0"/>
                        </a:defRPr>
                      </a:lvl7pPr>
                      <a:lvl8pPr marL="3429000" indent="-228600" fontAlgn="base">
                        <a:spcBef>
                          <a:spcPct val="20000"/>
                        </a:spcBef>
                        <a:spcAft>
                          <a:spcPct val="0"/>
                        </a:spcAft>
                        <a:buFont typeface="Arial" charset="0"/>
                        <a:tabLst>
                          <a:tab pos="3895725" algn="l"/>
                        </a:tabLst>
                        <a:defRPr>
                          <a:solidFill>
                            <a:schemeClr val="tx1"/>
                          </a:solidFill>
                          <a:latin typeface="Calibri" pitchFamily="34" charset="0"/>
                        </a:defRPr>
                      </a:lvl8pPr>
                      <a:lvl9pPr marL="3886200" indent="-228600" fontAlgn="base">
                        <a:spcBef>
                          <a:spcPct val="20000"/>
                        </a:spcBef>
                        <a:spcAft>
                          <a:spcPct val="0"/>
                        </a:spcAft>
                        <a:buFont typeface="Arial" charset="0"/>
                        <a:tabLst>
                          <a:tab pos="3895725" algn="l"/>
                        </a:tabLst>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3895725" algn="l"/>
                        </a:tabLst>
                      </a:pPr>
                      <a:r>
                        <a:rPr kumimoji="0" lang="de-DE" altLang="sk-SK" sz="1600" b="1" i="0" u="none" strike="noStrike" cap="none" normalizeH="0" baseline="0" smtClean="0">
                          <a:ln>
                            <a:noFill/>
                          </a:ln>
                          <a:solidFill>
                            <a:srgbClr val="000000"/>
                          </a:solidFill>
                          <a:effectLst/>
                          <a:latin typeface="Calibri" pitchFamily="34" charset="0"/>
                        </a:rPr>
                        <a:t>Mehr Kriminalität</a:t>
                      </a:r>
                      <a:endParaRPr kumimoji="0" lang="sk-SK" altLang="sk-SK" sz="1600" b="1" i="0" u="none" strike="noStrike" cap="none" normalizeH="0" baseline="0" smtClean="0">
                        <a:ln>
                          <a:noFill/>
                        </a:ln>
                        <a:solidFill>
                          <a:srgbClr val="000000"/>
                        </a:solidFill>
                        <a:effectLst/>
                        <a:latin typeface="Calibri" pitchFamily="34" charset="0"/>
                      </a:endParaRPr>
                    </a:p>
                  </a:txBody>
                  <a:tcPr marL="68580" marR="68580" marT="0" marB="0" anchor="ct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c>
                  <a:txBody>
                    <a:bodyPr/>
                    <a:lstStyle>
                      <a:lvl1pPr>
                        <a:spcBef>
                          <a:spcPct val="20000"/>
                        </a:spcBef>
                        <a:buFont typeface="Arial" charset="0"/>
                        <a:defRPr sz="2800">
                          <a:solidFill>
                            <a:schemeClr val="tx1"/>
                          </a:solidFill>
                          <a:latin typeface="Calibri" pitchFamily="34" charset="0"/>
                        </a:defRPr>
                      </a:lvl1pPr>
                      <a:lvl2pPr marL="742950" indent="-285750">
                        <a:spcBef>
                          <a:spcPct val="20000"/>
                        </a:spcBef>
                        <a:buFont typeface="Arial" charset="0"/>
                        <a:defRPr sz="2400">
                          <a:solidFill>
                            <a:schemeClr val="tx1"/>
                          </a:solidFill>
                          <a:latin typeface="Calibri" pitchFamily="34" charset="0"/>
                        </a:defRPr>
                      </a:lvl2pPr>
                      <a:lvl3pPr marL="1143000" indent="-228600">
                        <a:spcBef>
                          <a:spcPct val="20000"/>
                        </a:spcBef>
                        <a:buFont typeface="Arial" charset="0"/>
                        <a:defRPr sz="2000">
                          <a:solidFill>
                            <a:schemeClr val="tx1"/>
                          </a:solidFill>
                          <a:latin typeface="Calibri" pitchFamily="34" charset="0"/>
                        </a:defRPr>
                      </a:lvl3pPr>
                      <a:lvl4pPr marL="1600200" indent="-228600">
                        <a:spcBef>
                          <a:spcPct val="20000"/>
                        </a:spcBef>
                        <a:buFont typeface="Arial" charset="0"/>
                        <a:defRPr>
                          <a:solidFill>
                            <a:schemeClr val="tx1"/>
                          </a:solidFill>
                          <a:latin typeface="Calibri" pitchFamily="34" charset="0"/>
                        </a:defRPr>
                      </a:lvl4pPr>
                      <a:lvl5pPr marL="2057400" indent="-228600">
                        <a:spcBef>
                          <a:spcPct val="20000"/>
                        </a:spcBef>
                        <a:buFont typeface="Arial" charset="0"/>
                        <a:defRPr>
                          <a:solidFill>
                            <a:schemeClr val="tx1"/>
                          </a:solidFill>
                          <a:latin typeface="Calibri" pitchFamily="34" charset="0"/>
                        </a:defRPr>
                      </a:lvl5pPr>
                      <a:lvl6pPr marL="2514600" indent="-228600" fontAlgn="base">
                        <a:spcBef>
                          <a:spcPct val="20000"/>
                        </a:spcBef>
                        <a:spcAft>
                          <a:spcPct val="0"/>
                        </a:spcAft>
                        <a:buFont typeface="Arial" charset="0"/>
                        <a:defRPr>
                          <a:solidFill>
                            <a:schemeClr val="tx1"/>
                          </a:solidFill>
                          <a:latin typeface="Calibri" pitchFamily="34" charset="0"/>
                        </a:defRPr>
                      </a:lvl6pPr>
                      <a:lvl7pPr marL="2971800" indent="-228600" fontAlgn="base">
                        <a:spcBef>
                          <a:spcPct val="20000"/>
                        </a:spcBef>
                        <a:spcAft>
                          <a:spcPct val="0"/>
                        </a:spcAft>
                        <a:buFont typeface="Arial" charset="0"/>
                        <a:defRPr>
                          <a:solidFill>
                            <a:schemeClr val="tx1"/>
                          </a:solidFill>
                          <a:latin typeface="Calibri" pitchFamily="34" charset="0"/>
                        </a:defRPr>
                      </a:lvl7pPr>
                      <a:lvl8pPr marL="3429000" indent="-228600" fontAlgn="base">
                        <a:spcBef>
                          <a:spcPct val="20000"/>
                        </a:spcBef>
                        <a:spcAft>
                          <a:spcPct val="0"/>
                        </a:spcAft>
                        <a:buFont typeface="Arial" charset="0"/>
                        <a:defRPr>
                          <a:solidFill>
                            <a:schemeClr val="tx1"/>
                          </a:solidFill>
                          <a:latin typeface="Calibri" pitchFamily="34" charset="0"/>
                        </a:defRPr>
                      </a:lvl8pPr>
                      <a:lvl9pPr marL="3886200" indent="-228600" fontAlgn="base">
                        <a:spcBef>
                          <a:spcPct val="20000"/>
                        </a:spcBef>
                        <a:spcAft>
                          <a:spcPct val="0"/>
                        </a:spcAft>
                        <a:buFont typeface="Arial" charset="0"/>
                        <a:defRPr>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sk-SK" altLang="sk-SK" sz="24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rgbClr val="F79646"/>
                      </a:solidFill>
                      <a:prstDash val="solid"/>
                      <a:round/>
                      <a:headEnd type="none" w="med" len="med"/>
                      <a:tailEnd type="none" w="med" len="med"/>
                    </a:lnL>
                    <a:lnR w="12700" cap="flat" cmpd="sng" algn="ctr">
                      <a:solidFill>
                        <a:srgbClr val="F79646"/>
                      </a:solidFill>
                      <a:prstDash val="solid"/>
                      <a:round/>
                      <a:headEnd type="none" w="med" len="med"/>
                      <a:tailEnd type="none" w="med" len="med"/>
                    </a:lnR>
                    <a:lnT w="12700" cap="flat" cmpd="sng" algn="ctr">
                      <a:solidFill>
                        <a:srgbClr val="F79646"/>
                      </a:solidFill>
                      <a:prstDash val="solid"/>
                      <a:round/>
                      <a:headEnd type="none" w="med" len="med"/>
                      <a:tailEnd type="none" w="med" len="med"/>
                    </a:lnT>
                    <a:lnB w="12700" cap="flat" cmpd="sng" algn="ctr">
                      <a:solidFill>
                        <a:srgbClr val="F79646"/>
                      </a:solidFill>
                      <a:prstDash val="solid"/>
                      <a:round/>
                      <a:headEnd type="none" w="med" len="med"/>
                      <a:tailEnd type="none" w="med" len="med"/>
                    </a:lnB>
                    <a:lnTlToBr>
                      <a:noFill/>
                    </a:lnTlToBr>
                    <a:lnBlToTr>
                      <a:noFill/>
                    </a:lnBlToTr>
                    <a:solidFill>
                      <a:srgbClr val="FDEFE9"/>
                    </a:solidFill>
                  </a:tcPr>
                </a:tc>
              </a:tr>
            </a:tbl>
          </a:graphicData>
        </a:graphic>
      </p:graphicFrame>
      <p:sp>
        <p:nvSpPr>
          <p:cNvPr id="9" name="Obdĺžnik so šikmým zaobleným rohom 8">
            <a:hlinkClick r:id="rId2"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5"/>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nodeType="afterEffect">
                                  <p:stCondLst>
                                    <p:cond delay="0"/>
                                  </p:stCondLst>
                                  <p:childTnLst>
                                    <p:set>
                                      <p:cBhvr>
                                        <p:cTn id="9" dur="1" fill="hold">
                                          <p:stCondLst>
                                            <p:cond delay="499"/>
                                          </p:stCondLst>
                                        </p:cTn>
                                        <p:tgtEl>
                                          <p:spTgt spid="2360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9725" y="260350"/>
            <a:ext cx="6834188" cy="1152525"/>
          </a:xfrm>
        </p:spPr>
        <p:style>
          <a:lnRef idx="1">
            <a:schemeClr val="accent6"/>
          </a:lnRef>
          <a:fillRef idx="2">
            <a:schemeClr val="accent6"/>
          </a:fillRef>
          <a:effectRef idx="1">
            <a:schemeClr val="accent6"/>
          </a:effectRef>
          <a:fontRef idx="minor">
            <a:schemeClr val="dk1"/>
          </a:fontRef>
        </p:style>
        <p:txBody>
          <a:bodyPr>
            <a:normAutofit/>
          </a:bodyPr>
          <a:lstStyle/>
          <a:p>
            <a:pPr eaLnBrk="1" hangingPunct="1">
              <a:defRPr/>
            </a:pPr>
            <a:r>
              <a:rPr lang="sk-SK" altLang="sk-SK" sz="3200" b="1" smtClean="0">
                <a:solidFill>
                  <a:srgbClr val="7030A0"/>
                </a:solidFill>
                <a:effectLst>
                  <a:outerShdw blurRad="38100" dist="38100" dir="2700000" algn="tl">
                    <a:srgbClr val="000000"/>
                  </a:outerShdw>
                </a:effectLst>
              </a:rPr>
              <a:t>Das politische Europa –Symbole der EU</a:t>
            </a:r>
            <a:r>
              <a:rPr lang="sk-SK" altLang="sk-SK" sz="3200" b="1" smtClean="0">
                <a:solidFill>
                  <a:srgbClr val="7030A0"/>
                </a:solidFill>
                <a:effectLst>
                  <a:outerShdw blurRad="38100" dist="38100" dir="2700000" algn="tl">
                    <a:srgbClr val="000000"/>
                  </a:outerShdw>
                </a:effectLst>
                <a:latin typeface="Arial" charset="0"/>
              </a:rPr>
              <a:t/>
            </a:r>
            <a:br>
              <a:rPr lang="sk-SK" altLang="sk-SK" sz="3200" b="1" smtClean="0">
                <a:solidFill>
                  <a:srgbClr val="7030A0"/>
                </a:solidFill>
                <a:effectLst>
                  <a:outerShdw blurRad="38100" dist="38100" dir="2700000" algn="tl">
                    <a:srgbClr val="000000"/>
                  </a:outerShdw>
                </a:effectLst>
                <a:latin typeface="Arial" charset="0"/>
              </a:rPr>
            </a:br>
            <a:r>
              <a:rPr lang="sk-SK" altLang="sk-SK" sz="3200" b="1" smtClean="0">
                <a:solidFill>
                  <a:srgbClr val="7030A0"/>
                </a:solidFill>
                <a:effectLst>
                  <a:outerShdw blurRad="38100" dist="38100" dir="2700000" algn="tl">
                    <a:srgbClr val="000000"/>
                  </a:outerShdw>
                </a:effectLst>
              </a:rPr>
              <a:t>Aufgabe Nr.5</a:t>
            </a:r>
          </a:p>
        </p:txBody>
      </p:sp>
      <p:sp>
        <p:nvSpPr>
          <p:cNvPr id="10243" name="BlokTextu 2"/>
          <p:cNvSpPr txBox="1">
            <a:spLocks noChangeArrowheads="1"/>
          </p:cNvSpPr>
          <p:nvPr/>
        </p:nvSpPr>
        <p:spPr bwMode="auto">
          <a:xfrm>
            <a:off x="539750" y="1557338"/>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eaLnBrk="1" hangingPunct="1">
              <a:spcBef>
                <a:spcPct val="0"/>
              </a:spcBef>
              <a:buFontTx/>
              <a:buNone/>
            </a:pPr>
            <a:endParaRPr lang="sk-SK" altLang="sk-SK" sz="1800"/>
          </a:p>
        </p:txBody>
      </p:sp>
      <p:sp>
        <p:nvSpPr>
          <p:cNvPr id="10244" name="Rectangle 9"/>
          <p:cNvSpPr>
            <a:spLocks noChangeArrowheads="1"/>
          </p:cNvSpPr>
          <p:nvPr/>
        </p:nvSpPr>
        <p:spPr bwMode="auto">
          <a:xfrm>
            <a:off x="539750" y="1700213"/>
            <a:ext cx="7848674" cy="641350"/>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sk-SK" b="1" dirty="0">
                <a:solidFill>
                  <a:srgbClr val="000000"/>
                </a:solidFill>
              </a:rPr>
              <a:t>Lesen Sie die Texte und markieren Sie danach die für Sie wichtigen Informationen</a:t>
            </a:r>
            <a:r>
              <a:rPr lang="sk-SK" altLang="sk-SK" b="1" dirty="0">
                <a:solidFill>
                  <a:srgbClr val="000000"/>
                </a:solidFill>
              </a:rPr>
              <a:t>. </a:t>
            </a:r>
            <a:r>
              <a:rPr lang="de-DE" altLang="sk-SK" b="1" dirty="0">
                <a:solidFill>
                  <a:srgbClr val="000000"/>
                </a:solidFill>
              </a:rPr>
              <a:t>Fassen Sie Ihre Erkenntnisse zusammen.</a:t>
            </a:r>
            <a:endParaRPr lang="sk-SK" altLang="sk-SK" b="1" dirty="0">
              <a:solidFill>
                <a:srgbClr val="000000"/>
              </a:solidFill>
            </a:endParaRPr>
          </a:p>
        </p:txBody>
      </p:sp>
      <p:sp>
        <p:nvSpPr>
          <p:cNvPr id="10245" name="Text Box 12">
            <a:hlinkClick r:id="rId2"/>
          </p:cNvPr>
          <p:cNvSpPr txBox="1">
            <a:spLocks noChangeArrowheads="1"/>
          </p:cNvSpPr>
          <p:nvPr/>
        </p:nvSpPr>
        <p:spPr bwMode="auto">
          <a:xfrm>
            <a:off x="6228184" y="3501008"/>
            <a:ext cx="2016125" cy="584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sk-SK" altLang="sk-SK" sz="3200" dirty="0">
                <a:solidFill>
                  <a:srgbClr val="FFFF00"/>
                </a:solidFill>
              </a:rPr>
              <a:t>Symbole</a:t>
            </a:r>
            <a:endParaRPr lang="sk-SK" altLang="sk-SK" dirty="0">
              <a:solidFill>
                <a:srgbClr val="FFFF00"/>
              </a:solidFill>
            </a:endParaRPr>
          </a:p>
        </p:txBody>
      </p:sp>
      <p:pic>
        <p:nvPicPr>
          <p:cNvPr id="10247"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411" y="2446433"/>
            <a:ext cx="4972717" cy="425688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a:extLst/>
        </p:spPr>
      </p:pic>
    </p:spTree>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1000" fill="hold"/>
                                        <p:tgtEl>
                                          <p:spTgt spid="10244"/>
                                        </p:tgtEl>
                                        <p:attrNameLst>
                                          <p:attrName>ppt_w</p:attrName>
                                        </p:attrNameLst>
                                      </p:cBhvr>
                                      <p:tavLst>
                                        <p:tav tm="0">
                                          <p:val>
                                            <p:fltVal val="0"/>
                                          </p:val>
                                        </p:tav>
                                        <p:tav tm="100000">
                                          <p:val>
                                            <p:strVal val="#ppt_w"/>
                                          </p:val>
                                        </p:tav>
                                      </p:tavLst>
                                    </p:anim>
                                    <p:anim calcmode="lin" valueType="num">
                                      <p:cBhvr>
                                        <p:cTn id="8" dur="1000" fill="hold"/>
                                        <p:tgtEl>
                                          <p:spTgt spid="10244"/>
                                        </p:tgtEl>
                                        <p:attrNameLst>
                                          <p:attrName>ppt_h</p:attrName>
                                        </p:attrNameLst>
                                      </p:cBhvr>
                                      <p:tavLst>
                                        <p:tav tm="0">
                                          <p:val>
                                            <p:fltVal val="0"/>
                                          </p:val>
                                        </p:tav>
                                        <p:tav tm="100000">
                                          <p:val>
                                            <p:strVal val="#ppt_h"/>
                                          </p:val>
                                        </p:tav>
                                      </p:tavLst>
                                    </p:anim>
                                    <p:anim calcmode="lin" valueType="num">
                                      <p:cBhvr>
                                        <p:cTn id="9" dur="1000" fill="hold"/>
                                        <p:tgtEl>
                                          <p:spTgt spid="10244"/>
                                        </p:tgtEl>
                                        <p:attrNameLst>
                                          <p:attrName>style.rotation</p:attrName>
                                        </p:attrNameLst>
                                      </p:cBhvr>
                                      <p:tavLst>
                                        <p:tav tm="0">
                                          <p:val>
                                            <p:fltVal val="90"/>
                                          </p:val>
                                        </p:tav>
                                        <p:tav tm="100000">
                                          <p:val>
                                            <p:fltVal val="0"/>
                                          </p:val>
                                        </p:tav>
                                      </p:tavLst>
                                    </p:anim>
                                    <p:animEffect transition="in" filter="fade">
                                      <p:cBhvr>
                                        <p:cTn id="10" dur="1000"/>
                                        <p:tgtEl>
                                          <p:spTgt spid="10244"/>
                                        </p:tgtEl>
                                      </p:cBhvr>
                                    </p:animEffect>
                                  </p:childTnLst>
                                </p:cTn>
                              </p:par>
                            </p:childTnLst>
                          </p:cTn>
                        </p:par>
                        <p:par>
                          <p:cTn id="11" fill="hold">
                            <p:stCondLst>
                              <p:cond delay="1000"/>
                            </p:stCondLst>
                            <p:childTnLst>
                              <p:par>
                                <p:cTn id="12" presetID="2" presetClass="entr" presetSubtype="9" fill="hold" grpId="0" nodeType="afterEffect">
                                  <p:stCondLst>
                                    <p:cond delay="0"/>
                                  </p:stCondLst>
                                  <p:childTnLst>
                                    <p:set>
                                      <p:cBhvr>
                                        <p:cTn id="13" dur="1" fill="hold">
                                          <p:stCondLst>
                                            <p:cond delay="0"/>
                                          </p:stCondLst>
                                        </p:cTn>
                                        <p:tgtEl>
                                          <p:spTgt spid="10245"/>
                                        </p:tgtEl>
                                        <p:attrNameLst>
                                          <p:attrName>style.visibility</p:attrName>
                                        </p:attrNameLst>
                                      </p:cBhvr>
                                      <p:to>
                                        <p:strVal val="visible"/>
                                      </p:to>
                                    </p:set>
                                    <p:anim calcmode="lin" valueType="num">
                                      <p:cBhvr additive="base">
                                        <p:cTn id="14" dur="500" fill="hold"/>
                                        <p:tgtEl>
                                          <p:spTgt spid="10245"/>
                                        </p:tgtEl>
                                        <p:attrNameLst>
                                          <p:attrName>ppt_x</p:attrName>
                                        </p:attrNameLst>
                                      </p:cBhvr>
                                      <p:tavLst>
                                        <p:tav tm="0">
                                          <p:val>
                                            <p:strVal val="0-#ppt_w/2"/>
                                          </p:val>
                                        </p:tav>
                                        <p:tav tm="100000">
                                          <p:val>
                                            <p:strVal val="#ppt_x"/>
                                          </p:val>
                                        </p:tav>
                                      </p:tavLst>
                                    </p:anim>
                                    <p:anim calcmode="lin" valueType="num">
                                      <p:cBhvr additive="base">
                                        <p:cTn id="15" dur="500" fill="hold"/>
                                        <p:tgtEl>
                                          <p:spTgt spid="10245"/>
                                        </p:tgtEl>
                                        <p:attrNameLst>
                                          <p:attrName>ppt_y</p:attrName>
                                        </p:attrNameLst>
                                      </p:cBhvr>
                                      <p:tavLst>
                                        <p:tav tm="0">
                                          <p:val>
                                            <p:strVal val="0-#ppt_h/2"/>
                                          </p:val>
                                        </p:tav>
                                        <p:tav tm="100000">
                                          <p:val>
                                            <p:strVal val="#ppt_y"/>
                                          </p:val>
                                        </p:tav>
                                      </p:tavLst>
                                    </p:anim>
                                  </p:childTnLst>
                                </p:cTn>
                              </p:par>
                            </p:childTnLst>
                          </p:cTn>
                        </p:par>
                        <p:par>
                          <p:cTn id="16" fill="hold">
                            <p:stCondLst>
                              <p:cond delay="1500"/>
                            </p:stCondLst>
                            <p:childTnLst>
                              <p:par>
                                <p:cTn id="17" presetID="47" presetClass="entr" presetSubtype="0" fill="hold" nodeType="afterEffect">
                                  <p:stCondLst>
                                    <p:cond delay="0"/>
                                  </p:stCondLst>
                                  <p:childTnLst>
                                    <p:set>
                                      <p:cBhvr>
                                        <p:cTn id="18" dur="1" fill="hold">
                                          <p:stCondLst>
                                            <p:cond delay="0"/>
                                          </p:stCondLst>
                                        </p:cTn>
                                        <p:tgtEl>
                                          <p:spTgt spid="10247"/>
                                        </p:tgtEl>
                                        <p:attrNameLst>
                                          <p:attrName>style.visibility</p:attrName>
                                        </p:attrNameLst>
                                      </p:cBhvr>
                                      <p:to>
                                        <p:strVal val="visible"/>
                                      </p:to>
                                    </p:set>
                                    <p:animEffect transition="in" filter="fade">
                                      <p:cBhvr>
                                        <p:cTn id="19" dur="2000"/>
                                        <p:tgtEl>
                                          <p:spTgt spid="10247"/>
                                        </p:tgtEl>
                                      </p:cBhvr>
                                    </p:animEffect>
                                    <p:anim calcmode="lin" valueType="num">
                                      <p:cBhvr>
                                        <p:cTn id="20" dur="2000" fill="hold"/>
                                        <p:tgtEl>
                                          <p:spTgt spid="10247"/>
                                        </p:tgtEl>
                                        <p:attrNameLst>
                                          <p:attrName>ppt_x</p:attrName>
                                        </p:attrNameLst>
                                      </p:cBhvr>
                                      <p:tavLst>
                                        <p:tav tm="0">
                                          <p:val>
                                            <p:strVal val="#ppt_x"/>
                                          </p:val>
                                        </p:tav>
                                        <p:tav tm="100000">
                                          <p:val>
                                            <p:strVal val="#ppt_x"/>
                                          </p:val>
                                        </p:tav>
                                      </p:tavLst>
                                    </p:anim>
                                    <p:anim calcmode="lin" valueType="num">
                                      <p:cBhvr>
                                        <p:cTn id="21" dur="2000" fill="hold"/>
                                        <p:tgtEl>
                                          <p:spTgt spid="102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animBg="1"/>
      <p:bldP spid="102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7872" y="116632"/>
            <a:ext cx="7114448" cy="1584176"/>
          </a:xfrm>
        </p:spPr>
        <p:style>
          <a:lnRef idx="1">
            <a:schemeClr val="accent6"/>
          </a:lnRef>
          <a:fillRef idx="2">
            <a:schemeClr val="accent6"/>
          </a:fillRef>
          <a:effectRef idx="1">
            <a:schemeClr val="accent6"/>
          </a:effectRef>
          <a:fontRef idx="minor">
            <a:schemeClr val="dk1"/>
          </a:fontRef>
        </p:style>
        <p:txBody>
          <a:bodyPr>
            <a:normAutofit fontScale="90000"/>
          </a:bodyPr>
          <a:lstStyle/>
          <a:p>
            <a:pPr eaLnBrk="1" hangingPunct="1">
              <a:defRPr/>
            </a:pPr>
            <a:r>
              <a:rPr lang="sk-SK" altLang="sk-SK" sz="5400" b="1" dirty="0" err="1" smtClean="0">
                <a:solidFill>
                  <a:srgbClr val="7030A0"/>
                </a:solidFill>
                <a:effectLst>
                  <a:outerShdw blurRad="38100" dist="38100" dir="2700000" algn="tl">
                    <a:srgbClr val="000000"/>
                  </a:outerShdw>
                </a:effectLst>
              </a:rPr>
              <a:t>Au</a:t>
            </a:r>
            <a:r>
              <a:rPr lang="sk-SK" altLang="sk-SK" sz="5400" b="1" dirty="0" err="1" smtClean="0">
                <a:solidFill>
                  <a:srgbClr val="7030A0"/>
                </a:solidFill>
                <a:effectLst>
                  <a:outerShdw blurRad="38100" dist="38100" dir="2700000" algn="tl">
                    <a:srgbClr val="000000"/>
                  </a:outerShdw>
                </a:effectLst>
                <a:latin typeface="Arial" charset="0"/>
              </a:rPr>
              <a:t>f</a:t>
            </a:r>
            <a:r>
              <a:rPr lang="sk-SK" altLang="sk-SK" sz="5400" b="1" dirty="0" err="1" smtClean="0">
                <a:solidFill>
                  <a:srgbClr val="7030A0"/>
                </a:solidFill>
                <a:effectLst>
                  <a:outerShdw blurRad="38100" dist="38100" dir="2700000" algn="tl">
                    <a:srgbClr val="000000"/>
                  </a:outerShdw>
                </a:effectLst>
              </a:rPr>
              <a:t>gabe</a:t>
            </a:r>
            <a:r>
              <a:rPr lang="sk-SK" altLang="sk-SK" sz="5400" b="1" dirty="0" smtClean="0">
                <a:solidFill>
                  <a:srgbClr val="7030A0"/>
                </a:solidFill>
                <a:effectLst>
                  <a:outerShdw blurRad="38100" dist="38100" dir="2700000" algn="tl">
                    <a:srgbClr val="000000"/>
                  </a:outerShdw>
                </a:effectLst>
              </a:rPr>
              <a:t>  </a:t>
            </a:r>
            <a:r>
              <a:rPr lang="sk-SK" altLang="sk-SK" sz="5400" b="1" dirty="0" err="1" smtClean="0">
                <a:solidFill>
                  <a:srgbClr val="7030A0"/>
                </a:solidFill>
                <a:effectLst>
                  <a:outerShdw blurRad="38100" dist="38100" dir="2700000" algn="tl">
                    <a:srgbClr val="000000"/>
                  </a:outerShdw>
                </a:effectLst>
              </a:rPr>
              <a:t>N</a:t>
            </a:r>
            <a:r>
              <a:rPr lang="sk-SK" altLang="sk-SK" sz="5400" b="1" dirty="0" err="1" smtClean="0">
                <a:solidFill>
                  <a:srgbClr val="7030A0"/>
                </a:solidFill>
                <a:effectLst>
                  <a:outerShdw blurRad="38100" dist="38100" dir="2700000" algn="tl">
                    <a:srgbClr val="000000"/>
                  </a:outerShdw>
                </a:effectLst>
                <a:latin typeface="Arial" charset="0"/>
              </a:rPr>
              <a:t>r</a:t>
            </a:r>
            <a:r>
              <a:rPr lang="sk-SK" altLang="sk-SK" sz="5400" b="1" dirty="0" smtClean="0">
                <a:solidFill>
                  <a:srgbClr val="7030A0"/>
                </a:solidFill>
                <a:effectLst>
                  <a:outerShdw blurRad="38100" dist="38100" dir="2700000" algn="tl">
                    <a:srgbClr val="000000"/>
                  </a:outerShdw>
                </a:effectLst>
              </a:rPr>
              <a:t>. 4</a:t>
            </a:r>
            <a:br>
              <a:rPr lang="sk-SK" altLang="sk-SK" sz="5400" b="1" dirty="0" smtClean="0">
                <a:solidFill>
                  <a:srgbClr val="7030A0"/>
                </a:solidFill>
                <a:effectLst>
                  <a:outerShdw blurRad="38100" dist="38100" dir="2700000" algn="tl">
                    <a:srgbClr val="000000"/>
                  </a:outerShdw>
                </a:effectLst>
              </a:rPr>
            </a:br>
            <a:r>
              <a:rPr lang="sk-SK" altLang="sk-SK" sz="5400" b="1" dirty="0" err="1">
                <a:solidFill>
                  <a:srgbClr val="7030A0"/>
                </a:solidFill>
                <a:effectLst>
                  <a:outerShdw blurRad="38100" dist="38100" dir="2700000" algn="tl">
                    <a:srgbClr val="000000"/>
                  </a:outerShdw>
                </a:effectLst>
              </a:rPr>
              <a:t>Europahymne</a:t>
            </a:r>
            <a:r>
              <a:rPr lang="sk-SK" altLang="sk-SK" sz="5400" b="1" dirty="0">
                <a:solidFill>
                  <a:srgbClr val="7030A0"/>
                </a:solidFill>
                <a:effectLst>
                  <a:outerShdw blurRad="38100" dist="38100" dir="2700000" algn="tl">
                    <a:srgbClr val="000000"/>
                  </a:outerShdw>
                </a:effectLst>
              </a:rPr>
              <a:t> </a:t>
            </a:r>
            <a:r>
              <a:rPr lang="sk-SK" altLang="sk-SK" sz="5400" b="1" dirty="0" err="1">
                <a:solidFill>
                  <a:srgbClr val="7030A0"/>
                </a:solidFill>
                <a:effectLst>
                  <a:outerShdw blurRad="38100" dist="38100" dir="2700000" algn="tl">
                    <a:srgbClr val="000000"/>
                  </a:outerShdw>
                </a:effectLst>
              </a:rPr>
              <a:t>mit</a:t>
            </a:r>
            <a:r>
              <a:rPr lang="sk-SK" altLang="sk-SK" sz="5400" b="1" dirty="0">
                <a:solidFill>
                  <a:srgbClr val="7030A0"/>
                </a:solidFill>
                <a:effectLst>
                  <a:outerShdw blurRad="38100" dist="38100" dir="2700000" algn="tl">
                    <a:srgbClr val="000000"/>
                  </a:outerShdw>
                </a:effectLst>
              </a:rPr>
              <a:t> </a:t>
            </a:r>
            <a:r>
              <a:rPr lang="sk-SK" altLang="sk-SK" sz="5400" b="1" dirty="0" smtClean="0">
                <a:solidFill>
                  <a:srgbClr val="7030A0"/>
                </a:solidFill>
                <a:effectLst>
                  <a:outerShdw blurRad="38100" dist="38100" dir="2700000" algn="tl">
                    <a:srgbClr val="000000"/>
                  </a:outerShdw>
                </a:effectLst>
                <a:latin typeface="Arial" charset="0"/>
              </a:rPr>
              <a:t>T</a:t>
            </a:r>
            <a:r>
              <a:rPr lang="sk-SK" altLang="sk-SK" sz="5400" b="1" dirty="0" smtClean="0">
                <a:solidFill>
                  <a:srgbClr val="7030A0"/>
                </a:solidFill>
                <a:effectLst>
                  <a:outerShdw blurRad="38100" dist="38100" dir="2700000" algn="tl">
                    <a:srgbClr val="000000"/>
                  </a:outerShdw>
                </a:effectLst>
              </a:rPr>
              <a:t>ext</a:t>
            </a:r>
          </a:p>
        </p:txBody>
      </p:sp>
      <p:sp>
        <p:nvSpPr>
          <p:cNvPr id="5" name="Obdĺžnik so šikmým zaobleným rohom 4">
            <a:hlinkClick r:id="rId4" action="ppaction://hlinksldjump"/>
          </p:cNvPr>
          <p:cNvSpPr/>
          <p:nvPr/>
        </p:nvSpPr>
        <p:spPr>
          <a:xfrm>
            <a:off x="8208000" y="5600865"/>
            <a:ext cx="936000" cy="540000"/>
          </a:xfrm>
          <a:prstGeom prst="round2DiagRect">
            <a:avLst/>
          </a:prstGeom>
        </p:spPr>
        <p:style>
          <a:lnRef idx="0">
            <a:schemeClr val="accent6"/>
          </a:lnRef>
          <a:fillRef idx="3">
            <a:schemeClr val="accent6"/>
          </a:fillRef>
          <a:effectRef idx="3">
            <a:schemeClr val="accent6"/>
          </a:effectRef>
          <a:fontRef idx="minor">
            <a:schemeClr val="lt1"/>
          </a:fontRef>
        </p:style>
        <p:txBody>
          <a:bodyPr anchor="ctr"/>
          <a:lstStyle/>
          <a:p>
            <a:pPr algn="ctr" fontAlgn="auto">
              <a:spcBef>
                <a:spcPts val="0"/>
              </a:spcBef>
              <a:spcAft>
                <a:spcPts val="0"/>
              </a:spcAft>
              <a:defRPr/>
            </a:pPr>
            <a:r>
              <a:rPr lang="sk-SK" sz="2000" b="1" dirty="0">
                <a:solidFill>
                  <a:schemeClr val="tx1"/>
                </a:solidFill>
              </a:rPr>
              <a:t>Menu</a:t>
            </a:r>
            <a:endParaRPr lang="sk-SK" b="1" dirty="0">
              <a:solidFill>
                <a:schemeClr val="tx1"/>
              </a:solidFill>
            </a:endParaRPr>
          </a:p>
        </p:txBody>
      </p:sp>
      <p:sp>
        <p:nvSpPr>
          <p:cNvPr id="11" name="Text Box 5"/>
          <p:cNvSpPr txBox="1">
            <a:spLocks noChangeArrowheads="1"/>
          </p:cNvSpPr>
          <p:nvPr/>
        </p:nvSpPr>
        <p:spPr bwMode="auto">
          <a:xfrm>
            <a:off x="312757" y="1916832"/>
            <a:ext cx="8363243" cy="646331"/>
          </a:xfrm>
          <a:prstGeom prst="rect">
            <a:avLst/>
          </a:prstGeom>
          <a:ln/>
        </p:spPr>
        <p:style>
          <a:lnRef idx="2">
            <a:schemeClr val="accent6"/>
          </a:lnRef>
          <a:fillRef idx="1">
            <a:schemeClr val="lt1"/>
          </a:fillRef>
          <a:effectRef idx="0">
            <a:schemeClr val="accent6"/>
          </a:effectRef>
          <a:fontRef idx="minor">
            <a:schemeClr val="dk1"/>
          </a:fontRef>
        </p:style>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ltLang="sk-SK" b="1" dirty="0"/>
              <a:t>Hören Sie jetzt die Europahymne und lesen Sie dabei den erscheinenden Text. Gibt es einen Zusammenhang zwischen dem Logo und der Hymne?</a:t>
            </a:r>
            <a:endParaRPr lang="sk-SK" altLang="sk-SK" b="1" dirty="0"/>
          </a:p>
        </p:txBody>
      </p:sp>
      <p:pic>
        <p:nvPicPr>
          <p:cNvPr id="1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548969" y="2852936"/>
            <a:ext cx="1099070" cy="720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ontrols>
      <mc:AlternateContent xmlns:mc="http://schemas.openxmlformats.org/markup-compatibility/2006">
        <mc:Choice xmlns:v="urn:schemas-microsoft-com:vml" Requires="v">
          <p:control spid="11278" name="ShockwaveFlash1" r:id="rId2" imgW="6767146" imgH="3959391"/>
        </mc:Choice>
        <mc:Fallback>
          <p:control name="ShockwaveFlash1" r:id="rId2" imgW="6767146" imgH="3959391">
            <p:pic>
              <p:nvPicPr>
                <p:cNvPr id="0" name="ShockwaveFlash1"/>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684213" y="2636838"/>
                  <a:ext cx="6767512" cy="3959225"/>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spd="slow" advClick="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ppt_w</p:attrName>
                                        </p:attrNameLst>
                                      </p:cBhvr>
                                      <p:tavLst>
                                        <p:tav tm="0">
                                          <p:val>
                                            <p:fltVal val="0"/>
                                          </p:val>
                                        </p:tav>
                                        <p:tav tm="100000">
                                          <p:val>
                                            <p:strVal val="#ppt_w"/>
                                          </p:val>
                                        </p:tav>
                                      </p:tavLst>
                                    </p:anim>
                                    <p:anim calcmode="lin" valueType="num">
                                      <p:cBhvr>
                                        <p:cTn id="8" dur="1000" fill="hold"/>
                                        <p:tgtEl>
                                          <p:spTgt spid="11"/>
                                        </p:tgtEl>
                                        <p:attrNameLst>
                                          <p:attrName>ppt_h</p:attrName>
                                        </p:attrNameLst>
                                      </p:cBhvr>
                                      <p:tavLst>
                                        <p:tav tm="0">
                                          <p:val>
                                            <p:fltVal val="0"/>
                                          </p:val>
                                        </p:tav>
                                        <p:tav tm="100000">
                                          <p:val>
                                            <p:strVal val="#ppt_h"/>
                                          </p:val>
                                        </p:tav>
                                      </p:tavLst>
                                    </p:anim>
                                    <p:anim calcmode="lin" valueType="num">
                                      <p:cBhvr>
                                        <p:cTn id="9" dur="1000" fill="hold"/>
                                        <p:tgtEl>
                                          <p:spTgt spid="11"/>
                                        </p:tgtEl>
                                        <p:attrNameLst>
                                          <p:attrName>style.rotation</p:attrName>
                                        </p:attrNameLst>
                                      </p:cBhvr>
                                      <p:tavLst>
                                        <p:tav tm="0">
                                          <p:val>
                                            <p:fltVal val="90"/>
                                          </p:val>
                                        </p:tav>
                                        <p:tav tm="100000">
                                          <p:val>
                                            <p:fltVal val="0"/>
                                          </p:val>
                                        </p:tav>
                                      </p:tavLst>
                                    </p:anim>
                                    <p:animEffect transition="in" filter="fade">
                                      <p:cBhvr>
                                        <p:cTn id="10"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980</Words>
  <Application>Microsoft Office PowerPoint</Application>
  <PresentationFormat>Prezentácia na obrazovke (4:3)</PresentationFormat>
  <Paragraphs>162</Paragraphs>
  <Slides>20</Slides>
  <Notes>0</Notes>
  <HiddenSlides>0</HiddenSlides>
  <MMClips>0</MMClips>
  <ScaleCrop>false</ScaleCrop>
  <HeadingPairs>
    <vt:vector size="4" baseType="variant">
      <vt:variant>
        <vt:lpstr>Motív</vt:lpstr>
      </vt:variant>
      <vt:variant>
        <vt:i4>1</vt:i4>
      </vt:variant>
      <vt:variant>
        <vt:lpstr>Nadpisy snímok</vt:lpstr>
      </vt:variant>
      <vt:variant>
        <vt:i4>20</vt:i4>
      </vt:variant>
    </vt:vector>
  </HeadingPairs>
  <TitlesOfParts>
    <vt:vector size="21" baseType="lpstr">
      <vt:lpstr>Motív Office</vt:lpstr>
      <vt:lpstr>Prezentácia programu PowerPoint</vt:lpstr>
      <vt:lpstr>AUFGABEN</vt:lpstr>
      <vt:lpstr>Die Landkarte der Europäischen Union</vt:lpstr>
      <vt:lpstr>Aufgabe Nr. 2</vt:lpstr>
      <vt:lpstr>Aufgabe Nr. 3</vt:lpstr>
      <vt:lpstr>Aufgabe  Nr. 4</vt:lpstr>
      <vt:lpstr>Aufgabe  Nr. 4</vt:lpstr>
      <vt:lpstr>Das politische Europa –Symbole der EU Aufgabe Nr.5</vt:lpstr>
      <vt:lpstr>Aufgabe  Nr. 4 Europahymne mit Text</vt:lpstr>
      <vt:lpstr>Aufgabe  Nr. 6</vt:lpstr>
      <vt:lpstr>Aufgabe  Nr. 6</vt:lpstr>
      <vt:lpstr>Aufgabe  Nr. 6</vt:lpstr>
      <vt:lpstr>Aufgabe  Nr. 6</vt:lpstr>
      <vt:lpstr>Aufgabe  Nr. 6</vt:lpstr>
      <vt:lpstr>Der Kampagnefilm zur Europawahl Aufgabe Nr.7</vt:lpstr>
      <vt:lpstr>Aufgabe zum Film</vt:lpstr>
      <vt:lpstr>Europa – Quiz Aufgabe Nr. 8</vt:lpstr>
      <vt:lpstr>Fragen und Antworten</vt:lpstr>
      <vt:lpstr>Fragen und Antworten</vt:lpstr>
      <vt:lpstr>Vielen Dank für Ihre Aufmerksamkeit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2014-06-05T08:10:02Z</dcterms:created>
  <dcterms:modified xsi:type="dcterms:W3CDTF">2014-06-05T08:10:11Z</dcterms:modified>
</cp:coreProperties>
</file>