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6" r:id="rId10"/>
    <p:sldId id="267" r:id="rId11"/>
    <p:sldId id="262" r:id="rId12"/>
    <p:sldId id="268" r:id="rId13"/>
    <p:sldId id="261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5" d="100"/>
          <a:sy n="85" d="100"/>
        </p:scale>
        <p:origin x="-76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F7D85-A116-4EA0-8992-7C1B3358C1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ED1E65A-7026-4E2D-B78D-A32C286BE171}">
      <dgm:prSet phldrT="[Text]" phldr="1"/>
      <dgm:spPr>
        <a:solidFill>
          <a:srgbClr val="FFFF00"/>
        </a:solidFill>
      </dgm:spPr>
      <dgm:t>
        <a:bodyPr/>
        <a:lstStyle/>
        <a:p>
          <a:endParaRPr lang="sk-SK" dirty="0"/>
        </a:p>
      </dgm:t>
    </dgm:pt>
    <dgm:pt modelId="{57A8807E-F097-49EF-BD9C-F304466632DC}" type="parTrans" cxnId="{65E40A3F-D5C0-4460-8253-9895078862D4}">
      <dgm:prSet/>
      <dgm:spPr/>
      <dgm:t>
        <a:bodyPr/>
        <a:lstStyle/>
        <a:p>
          <a:endParaRPr lang="sk-SK"/>
        </a:p>
      </dgm:t>
    </dgm:pt>
    <dgm:pt modelId="{627DBA55-6914-4AAB-BFB4-4B99028BDAA2}" type="sibTrans" cxnId="{65E40A3F-D5C0-4460-8253-9895078862D4}">
      <dgm:prSet/>
      <dgm:spPr/>
      <dgm:t>
        <a:bodyPr/>
        <a:lstStyle/>
        <a:p>
          <a:endParaRPr lang="sk-SK"/>
        </a:p>
      </dgm:t>
    </dgm:pt>
    <dgm:pt modelId="{90E3B323-8F08-4FD5-8704-E5644DD910F4}">
      <dgm:prSet phldrT="[Text]" phldr="1"/>
      <dgm:spPr>
        <a:solidFill>
          <a:srgbClr val="FFFF00"/>
        </a:solidFill>
      </dgm:spPr>
      <dgm:t>
        <a:bodyPr/>
        <a:lstStyle/>
        <a:p>
          <a:endParaRPr lang="sk-SK"/>
        </a:p>
      </dgm:t>
    </dgm:pt>
    <dgm:pt modelId="{1B43529C-152B-404F-AC58-C386EF9D4AFF}" type="parTrans" cxnId="{88DD3668-91F1-48AF-A264-B49EB33901F1}">
      <dgm:prSet/>
      <dgm:spPr/>
      <dgm:t>
        <a:bodyPr/>
        <a:lstStyle/>
        <a:p>
          <a:endParaRPr lang="sk-SK"/>
        </a:p>
      </dgm:t>
    </dgm:pt>
    <dgm:pt modelId="{7F1B6900-1820-4761-A6A5-611028CEA1FE}" type="sibTrans" cxnId="{88DD3668-91F1-48AF-A264-B49EB33901F1}">
      <dgm:prSet/>
      <dgm:spPr/>
      <dgm:t>
        <a:bodyPr/>
        <a:lstStyle/>
        <a:p>
          <a:endParaRPr lang="sk-SK"/>
        </a:p>
      </dgm:t>
    </dgm:pt>
    <dgm:pt modelId="{2D9776A6-A33F-4681-9440-328B2225F445}">
      <dgm:prSet phldrT="[Text]" phldr="1"/>
      <dgm:spPr>
        <a:solidFill>
          <a:srgbClr val="FFFF00"/>
        </a:solidFill>
      </dgm:spPr>
      <dgm:t>
        <a:bodyPr/>
        <a:lstStyle/>
        <a:p>
          <a:endParaRPr lang="sk-SK" dirty="0"/>
        </a:p>
      </dgm:t>
    </dgm:pt>
    <dgm:pt modelId="{015A800E-F2A7-42CB-84C3-F76EBE03DFBF}" type="parTrans" cxnId="{13CE7A71-ADE8-4159-8E4D-2289C605EC9D}">
      <dgm:prSet/>
      <dgm:spPr/>
      <dgm:t>
        <a:bodyPr/>
        <a:lstStyle/>
        <a:p>
          <a:endParaRPr lang="sk-SK"/>
        </a:p>
      </dgm:t>
    </dgm:pt>
    <dgm:pt modelId="{3EFA8DC4-B231-4FC8-A275-455E6D807064}" type="sibTrans" cxnId="{13CE7A71-ADE8-4159-8E4D-2289C605EC9D}">
      <dgm:prSet/>
      <dgm:spPr/>
      <dgm:t>
        <a:bodyPr/>
        <a:lstStyle/>
        <a:p>
          <a:endParaRPr lang="sk-SK"/>
        </a:p>
      </dgm:t>
    </dgm:pt>
    <dgm:pt modelId="{DA9235B3-2B35-4093-B2B3-77C9DC30A357}" type="pres">
      <dgm:prSet presAssocID="{168F7D85-A116-4EA0-8992-7C1B3358C1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FA8341F-D82F-49CF-980B-C4FE3B621D49}" type="pres">
      <dgm:prSet presAssocID="{FED1E65A-7026-4E2D-B78D-A32C286BE171}" presName="node" presStyleLbl="node1" presStyleIdx="0" presStyleCnt="3" custScaleX="28551" custScaleY="14688" custLinFactNeighborX="-15446" custLinFactNeighborY="-130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03EE8CD-5619-493C-928E-D3F4FFB76A22}" type="pres">
      <dgm:prSet presAssocID="{627DBA55-6914-4AAB-BFB4-4B99028BDAA2}" presName="sibTrans" presStyleCnt="0"/>
      <dgm:spPr/>
    </dgm:pt>
    <dgm:pt modelId="{722E7CB7-BB1F-4D3E-9534-E7B4A45873C8}" type="pres">
      <dgm:prSet presAssocID="{90E3B323-8F08-4FD5-8704-E5644DD910F4}" presName="node" presStyleLbl="node1" presStyleIdx="1" presStyleCnt="3" custScaleX="28551" custScaleY="14688" custLinFactNeighborX="-822" custLinFactNeighborY="-349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D9FCE27-8D76-455F-AB60-2AB18FAE6BD1}" type="pres">
      <dgm:prSet presAssocID="{7F1B6900-1820-4761-A6A5-611028CEA1FE}" presName="sibTrans" presStyleCnt="0"/>
      <dgm:spPr/>
    </dgm:pt>
    <dgm:pt modelId="{2C7A38A9-F0F6-481F-9D98-105B4A0E6A36}" type="pres">
      <dgm:prSet presAssocID="{2D9776A6-A33F-4681-9440-328B2225F445}" presName="node" presStyleLbl="node1" presStyleIdx="2" presStyleCnt="3" custScaleX="28551" custScaleY="14688" custLinFactNeighborX="27768" custLinFactNeighborY="-4432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75F15CF-298A-4930-B872-2BEB695346CB}" type="presOf" srcId="{90E3B323-8F08-4FD5-8704-E5644DD910F4}" destId="{722E7CB7-BB1F-4D3E-9534-E7B4A45873C8}" srcOrd="0" destOrd="0" presId="urn:microsoft.com/office/officeart/2005/8/layout/default"/>
    <dgm:cxn modelId="{E1D6BD47-C162-4AC6-BAEE-CAEEC1D28DA3}" type="presOf" srcId="{FED1E65A-7026-4E2D-B78D-A32C286BE171}" destId="{8FA8341F-D82F-49CF-980B-C4FE3B621D49}" srcOrd="0" destOrd="0" presId="urn:microsoft.com/office/officeart/2005/8/layout/default"/>
    <dgm:cxn modelId="{13CE7A71-ADE8-4159-8E4D-2289C605EC9D}" srcId="{168F7D85-A116-4EA0-8992-7C1B3358C152}" destId="{2D9776A6-A33F-4681-9440-328B2225F445}" srcOrd="2" destOrd="0" parTransId="{015A800E-F2A7-42CB-84C3-F76EBE03DFBF}" sibTransId="{3EFA8DC4-B231-4FC8-A275-455E6D807064}"/>
    <dgm:cxn modelId="{88DD3668-91F1-48AF-A264-B49EB33901F1}" srcId="{168F7D85-A116-4EA0-8992-7C1B3358C152}" destId="{90E3B323-8F08-4FD5-8704-E5644DD910F4}" srcOrd="1" destOrd="0" parTransId="{1B43529C-152B-404F-AC58-C386EF9D4AFF}" sibTransId="{7F1B6900-1820-4761-A6A5-611028CEA1FE}"/>
    <dgm:cxn modelId="{65E40A3F-D5C0-4460-8253-9895078862D4}" srcId="{168F7D85-A116-4EA0-8992-7C1B3358C152}" destId="{FED1E65A-7026-4E2D-B78D-A32C286BE171}" srcOrd="0" destOrd="0" parTransId="{57A8807E-F097-49EF-BD9C-F304466632DC}" sibTransId="{627DBA55-6914-4AAB-BFB4-4B99028BDAA2}"/>
    <dgm:cxn modelId="{4E0EF51F-9FD5-4696-8DDF-CAA3DA670C58}" type="presOf" srcId="{2D9776A6-A33F-4681-9440-328B2225F445}" destId="{2C7A38A9-F0F6-481F-9D98-105B4A0E6A36}" srcOrd="0" destOrd="0" presId="urn:microsoft.com/office/officeart/2005/8/layout/default"/>
    <dgm:cxn modelId="{CF370894-ECDC-489F-B028-102522C069E4}" type="presOf" srcId="{168F7D85-A116-4EA0-8992-7C1B3358C152}" destId="{DA9235B3-2B35-4093-B2B3-77C9DC30A357}" srcOrd="0" destOrd="0" presId="urn:microsoft.com/office/officeart/2005/8/layout/default"/>
    <dgm:cxn modelId="{4F0EE751-3702-4DF6-9964-6A475C333062}" type="presParOf" srcId="{DA9235B3-2B35-4093-B2B3-77C9DC30A357}" destId="{8FA8341F-D82F-49CF-980B-C4FE3B621D49}" srcOrd="0" destOrd="0" presId="urn:microsoft.com/office/officeart/2005/8/layout/default"/>
    <dgm:cxn modelId="{685D60A2-2CFE-414E-919E-693DA5EAFB5F}" type="presParOf" srcId="{DA9235B3-2B35-4093-B2B3-77C9DC30A357}" destId="{703EE8CD-5619-493C-928E-D3F4FFB76A22}" srcOrd="1" destOrd="0" presId="urn:microsoft.com/office/officeart/2005/8/layout/default"/>
    <dgm:cxn modelId="{EFA0154B-2591-4561-9004-1A58D883DC90}" type="presParOf" srcId="{DA9235B3-2B35-4093-B2B3-77C9DC30A357}" destId="{722E7CB7-BB1F-4D3E-9534-E7B4A45873C8}" srcOrd="2" destOrd="0" presId="urn:microsoft.com/office/officeart/2005/8/layout/default"/>
    <dgm:cxn modelId="{75669EE7-8803-452E-A0DB-D2F41A85C2B8}" type="presParOf" srcId="{DA9235B3-2B35-4093-B2B3-77C9DC30A357}" destId="{6D9FCE27-8D76-455F-AB60-2AB18FAE6BD1}" srcOrd="3" destOrd="0" presId="urn:microsoft.com/office/officeart/2005/8/layout/default"/>
    <dgm:cxn modelId="{1102D8DE-09E1-4F16-89C7-2BADED26001C}" type="presParOf" srcId="{DA9235B3-2B35-4093-B2B3-77C9DC30A357}" destId="{2C7A38A9-F0F6-481F-9D98-105B4A0E6A3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EFA93C-FBDE-4458-A992-BC61386431B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8DDF332-147A-4D88-A56A-6CCCB51ED9C9}">
      <dgm:prSet phldrT="[Text]"/>
      <dgm:spPr/>
      <dgm:t>
        <a:bodyPr/>
        <a:lstStyle/>
        <a:p>
          <a:r>
            <a:rPr lang="sk-SK" dirty="0" smtClean="0">
              <a:solidFill>
                <a:schemeClr val="tx1"/>
              </a:solidFill>
            </a:rPr>
            <a:t>16</a:t>
          </a:r>
          <a:endParaRPr lang="sk-SK" dirty="0">
            <a:solidFill>
              <a:schemeClr val="tx1"/>
            </a:solidFill>
          </a:endParaRPr>
        </a:p>
      </dgm:t>
    </dgm:pt>
    <dgm:pt modelId="{72D50992-D562-4405-8ECA-CAEF6B3BEC1F}" type="parTrans" cxnId="{4A84337F-27B9-43FC-BF0F-AEB5AB42A54F}">
      <dgm:prSet/>
      <dgm:spPr/>
      <dgm:t>
        <a:bodyPr/>
        <a:lstStyle/>
        <a:p>
          <a:endParaRPr lang="sk-SK"/>
        </a:p>
      </dgm:t>
    </dgm:pt>
    <dgm:pt modelId="{9CC016B5-8618-4807-8C5B-1EA300F359E6}" type="sibTrans" cxnId="{4A84337F-27B9-43FC-BF0F-AEB5AB42A54F}">
      <dgm:prSet/>
      <dgm:spPr/>
      <dgm:t>
        <a:bodyPr/>
        <a:lstStyle/>
        <a:p>
          <a:endParaRPr lang="sk-SK"/>
        </a:p>
      </dgm:t>
    </dgm:pt>
    <dgm:pt modelId="{7063BE51-46A4-4B5A-9C16-0B3D08510CF4}">
      <dgm:prSet phldrT="[Text]"/>
      <dgm:spPr/>
      <dgm:t>
        <a:bodyPr/>
        <a:lstStyle/>
        <a:p>
          <a:r>
            <a:rPr lang="sk-SK" dirty="0" smtClean="0">
              <a:solidFill>
                <a:schemeClr val="tx1"/>
              </a:solidFill>
            </a:rPr>
            <a:t>1</a:t>
          </a:r>
          <a:endParaRPr lang="sk-SK" dirty="0">
            <a:solidFill>
              <a:schemeClr val="tx1"/>
            </a:solidFill>
          </a:endParaRPr>
        </a:p>
      </dgm:t>
    </dgm:pt>
    <dgm:pt modelId="{CE3AAEDF-0D4B-49B9-8D12-04489BA5E72D}" type="parTrans" cxnId="{6ABAC3B1-981B-4FBB-AA2C-025178BB3BF9}">
      <dgm:prSet/>
      <dgm:spPr/>
      <dgm:t>
        <a:bodyPr/>
        <a:lstStyle/>
        <a:p>
          <a:endParaRPr lang="sk-SK"/>
        </a:p>
      </dgm:t>
    </dgm:pt>
    <dgm:pt modelId="{43CFE890-F667-493B-A94B-53814DC99250}" type="sibTrans" cxnId="{6ABAC3B1-981B-4FBB-AA2C-025178BB3BF9}">
      <dgm:prSet/>
      <dgm:spPr/>
      <dgm:t>
        <a:bodyPr/>
        <a:lstStyle/>
        <a:p>
          <a:endParaRPr lang="sk-SK"/>
        </a:p>
      </dgm:t>
    </dgm:pt>
    <dgm:pt modelId="{CB1435DC-F77C-4016-B130-DF5B5F844DD9}">
      <dgm:prSet phldrT="[Text]"/>
      <dgm:spPr/>
      <dgm:t>
        <a:bodyPr/>
        <a:lstStyle/>
        <a:p>
          <a:r>
            <a:rPr lang="sk-SK" dirty="0" smtClean="0">
              <a:solidFill>
                <a:schemeClr val="tx1"/>
              </a:solidFill>
            </a:rPr>
            <a:t>500</a:t>
          </a:r>
          <a:endParaRPr lang="sk-SK" dirty="0">
            <a:solidFill>
              <a:schemeClr val="tx1"/>
            </a:solidFill>
          </a:endParaRPr>
        </a:p>
      </dgm:t>
    </dgm:pt>
    <dgm:pt modelId="{F1457F03-D619-423A-80B2-5E34CEB43205}" type="parTrans" cxnId="{73D4D2D5-A016-43E2-91D4-BD51BA780F90}">
      <dgm:prSet/>
      <dgm:spPr/>
      <dgm:t>
        <a:bodyPr/>
        <a:lstStyle/>
        <a:p>
          <a:endParaRPr lang="sk-SK"/>
        </a:p>
      </dgm:t>
    </dgm:pt>
    <dgm:pt modelId="{90AC21A6-7B93-41BB-B2D6-91355D4B8F36}" type="sibTrans" cxnId="{73D4D2D5-A016-43E2-91D4-BD51BA780F90}">
      <dgm:prSet/>
      <dgm:spPr/>
      <dgm:t>
        <a:bodyPr/>
        <a:lstStyle/>
        <a:p>
          <a:endParaRPr lang="sk-SK"/>
        </a:p>
      </dgm:t>
    </dgm:pt>
    <dgm:pt modelId="{4A55CD9C-38EA-44CF-93E7-30B04185DC44}">
      <dgm:prSet phldrT="[Text]"/>
      <dgm:spPr/>
      <dgm:t>
        <a:bodyPr/>
        <a:lstStyle/>
        <a:p>
          <a:r>
            <a:rPr lang="sk-SK" dirty="0" smtClean="0">
              <a:solidFill>
                <a:schemeClr val="tx1"/>
              </a:solidFill>
            </a:rPr>
            <a:t>0</a:t>
          </a:r>
          <a:endParaRPr lang="sk-SK" dirty="0">
            <a:solidFill>
              <a:schemeClr val="tx1"/>
            </a:solidFill>
          </a:endParaRPr>
        </a:p>
      </dgm:t>
    </dgm:pt>
    <dgm:pt modelId="{EF306BC7-F9A2-488A-AD1F-EAC8F7B6C706}" type="parTrans" cxnId="{0BB18A02-CE1F-4805-B233-23C0665BCB2C}">
      <dgm:prSet/>
      <dgm:spPr/>
      <dgm:t>
        <a:bodyPr/>
        <a:lstStyle/>
        <a:p>
          <a:endParaRPr lang="sk-SK"/>
        </a:p>
      </dgm:t>
    </dgm:pt>
    <dgm:pt modelId="{0C0D6482-BBC7-44A4-B8AD-4B7B00FFDC93}" type="sibTrans" cxnId="{0BB18A02-CE1F-4805-B233-23C0665BCB2C}">
      <dgm:prSet/>
      <dgm:spPr/>
      <dgm:t>
        <a:bodyPr/>
        <a:lstStyle/>
        <a:p>
          <a:endParaRPr lang="sk-SK"/>
        </a:p>
      </dgm:t>
    </dgm:pt>
    <dgm:pt modelId="{0EF6D704-B5D3-4D39-9B38-BE193EC552D9}" type="pres">
      <dgm:prSet presAssocID="{6BEFA93C-FBDE-4458-A992-BC61386431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017CCF1-DF2B-43A2-877B-3DF1244AF61D}" type="pres">
      <dgm:prSet presAssocID="{88DDF332-147A-4D88-A56A-6CCCB51ED9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66AC0C7-478B-4EBD-83C1-E7C6A5374AF5}" type="pres">
      <dgm:prSet presAssocID="{9CC016B5-8618-4807-8C5B-1EA300F359E6}" presName="sibTrans" presStyleCnt="0"/>
      <dgm:spPr/>
    </dgm:pt>
    <dgm:pt modelId="{1F71C978-65B0-42B0-91E0-C184330CF638}" type="pres">
      <dgm:prSet presAssocID="{7063BE51-46A4-4B5A-9C16-0B3D08510C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CF916D1-093D-422B-8FC2-FEA192146D17}" type="pres">
      <dgm:prSet presAssocID="{43CFE890-F667-493B-A94B-53814DC99250}" presName="sibTrans" presStyleCnt="0"/>
      <dgm:spPr/>
    </dgm:pt>
    <dgm:pt modelId="{9913E9FE-E939-4FF4-9D67-E694351E037E}" type="pres">
      <dgm:prSet presAssocID="{CB1435DC-F77C-4016-B130-DF5B5F844D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BEDB080-6783-40E5-8EF3-38FE1C518666}" type="pres">
      <dgm:prSet presAssocID="{90AC21A6-7B93-41BB-B2D6-91355D4B8F36}" presName="sibTrans" presStyleCnt="0"/>
      <dgm:spPr/>
    </dgm:pt>
    <dgm:pt modelId="{50B6375B-D368-494C-83E2-15C491D0C1F6}" type="pres">
      <dgm:prSet presAssocID="{4A55CD9C-38EA-44CF-93E7-30B04185DC44}" presName="node" presStyleLbl="node1" presStyleIdx="3" presStyleCnt="4" custLinFactNeighborX="1367" custLinFactNeighborY="-238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9E4ADF6C-FD5E-4779-9994-DB6B944FF09E}" type="presOf" srcId="{88DDF332-147A-4D88-A56A-6CCCB51ED9C9}" destId="{0017CCF1-DF2B-43A2-877B-3DF1244AF61D}" srcOrd="0" destOrd="0" presId="urn:microsoft.com/office/officeart/2005/8/layout/default"/>
    <dgm:cxn modelId="{7C0E2094-AF54-4034-8BE8-C82D34462B25}" type="presOf" srcId="{7063BE51-46A4-4B5A-9C16-0B3D08510CF4}" destId="{1F71C978-65B0-42B0-91E0-C184330CF638}" srcOrd="0" destOrd="0" presId="urn:microsoft.com/office/officeart/2005/8/layout/default"/>
    <dgm:cxn modelId="{73D4D2D5-A016-43E2-91D4-BD51BA780F90}" srcId="{6BEFA93C-FBDE-4458-A992-BC61386431BB}" destId="{CB1435DC-F77C-4016-B130-DF5B5F844DD9}" srcOrd="2" destOrd="0" parTransId="{F1457F03-D619-423A-80B2-5E34CEB43205}" sibTransId="{90AC21A6-7B93-41BB-B2D6-91355D4B8F36}"/>
    <dgm:cxn modelId="{4A84337F-27B9-43FC-BF0F-AEB5AB42A54F}" srcId="{6BEFA93C-FBDE-4458-A992-BC61386431BB}" destId="{88DDF332-147A-4D88-A56A-6CCCB51ED9C9}" srcOrd="0" destOrd="0" parTransId="{72D50992-D562-4405-8ECA-CAEF6B3BEC1F}" sibTransId="{9CC016B5-8618-4807-8C5B-1EA300F359E6}"/>
    <dgm:cxn modelId="{0BB18A02-CE1F-4805-B233-23C0665BCB2C}" srcId="{6BEFA93C-FBDE-4458-A992-BC61386431BB}" destId="{4A55CD9C-38EA-44CF-93E7-30B04185DC44}" srcOrd="3" destOrd="0" parTransId="{EF306BC7-F9A2-488A-AD1F-EAC8F7B6C706}" sibTransId="{0C0D6482-BBC7-44A4-B8AD-4B7B00FFDC93}"/>
    <dgm:cxn modelId="{E46FBC7D-3284-415D-97F0-C47652062E33}" type="presOf" srcId="{CB1435DC-F77C-4016-B130-DF5B5F844DD9}" destId="{9913E9FE-E939-4FF4-9D67-E694351E037E}" srcOrd="0" destOrd="0" presId="urn:microsoft.com/office/officeart/2005/8/layout/default"/>
    <dgm:cxn modelId="{D5C9CC36-7EAE-43D7-B1F0-12BFB1F0D03E}" type="presOf" srcId="{6BEFA93C-FBDE-4458-A992-BC61386431BB}" destId="{0EF6D704-B5D3-4D39-9B38-BE193EC552D9}" srcOrd="0" destOrd="0" presId="urn:microsoft.com/office/officeart/2005/8/layout/default"/>
    <dgm:cxn modelId="{6ABAC3B1-981B-4FBB-AA2C-025178BB3BF9}" srcId="{6BEFA93C-FBDE-4458-A992-BC61386431BB}" destId="{7063BE51-46A4-4B5A-9C16-0B3D08510CF4}" srcOrd="1" destOrd="0" parTransId="{CE3AAEDF-0D4B-49B9-8D12-04489BA5E72D}" sibTransId="{43CFE890-F667-493B-A94B-53814DC99250}"/>
    <dgm:cxn modelId="{426DA51B-227D-491A-8982-7278E3301DC6}" type="presOf" srcId="{4A55CD9C-38EA-44CF-93E7-30B04185DC44}" destId="{50B6375B-D368-494C-83E2-15C491D0C1F6}" srcOrd="0" destOrd="0" presId="urn:microsoft.com/office/officeart/2005/8/layout/default"/>
    <dgm:cxn modelId="{D3C3FD46-1717-42E5-8EC5-8775E53BC6FD}" type="presParOf" srcId="{0EF6D704-B5D3-4D39-9B38-BE193EC552D9}" destId="{0017CCF1-DF2B-43A2-877B-3DF1244AF61D}" srcOrd="0" destOrd="0" presId="urn:microsoft.com/office/officeart/2005/8/layout/default"/>
    <dgm:cxn modelId="{7D9F47C9-DDF6-4D8F-AD09-4C758E2FCB36}" type="presParOf" srcId="{0EF6D704-B5D3-4D39-9B38-BE193EC552D9}" destId="{D66AC0C7-478B-4EBD-83C1-E7C6A5374AF5}" srcOrd="1" destOrd="0" presId="urn:microsoft.com/office/officeart/2005/8/layout/default"/>
    <dgm:cxn modelId="{2155F3BE-D09C-49FE-98BB-5D2997C1752B}" type="presParOf" srcId="{0EF6D704-B5D3-4D39-9B38-BE193EC552D9}" destId="{1F71C978-65B0-42B0-91E0-C184330CF638}" srcOrd="2" destOrd="0" presId="urn:microsoft.com/office/officeart/2005/8/layout/default"/>
    <dgm:cxn modelId="{F9E0936A-D14C-4F75-83A8-3D78253B0913}" type="presParOf" srcId="{0EF6D704-B5D3-4D39-9B38-BE193EC552D9}" destId="{3CF916D1-093D-422B-8FC2-FEA192146D17}" srcOrd="3" destOrd="0" presId="urn:microsoft.com/office/officeart/2005/8/layout/default"/>
    <dgm:cxn modelId="{298E89AF-2205-4329-A956-E1853906655C}" type="presParOf" srcId="{0EF6D704-B5D3-4D39-9B38-BE193EC552D9}" destId="{9913E9FE-E939-4FF4-9D67-E694351E037E}" srcOrd="4" destOrd="0" presId="urn:microsoft.com/office/officeart/2005/8/layout/default"/>
    <dgm:cxn modelId="{7929EDDE-4312-445D-8841-87BBA53D2E79}" type="presParOf" srcId="{0EF6D704-B5D3-4D39-9B38-BE193EC552D9}" destId="{ABEDB080-6783-40E5-8EF3-38FE1C518666}" srcOrd="5" destOrd="0" presId="urn:microsoft.com/office/officeart/2005/8/layout/default"/>
    <dgm:cxn modelId="{815B5214-059A-4DB6-8549-87CC4BE3CAF0}" type="presParOf" srcId="{0EF6D704-B5D3-4D39-9B38-BE193EC552D9}" destId="{50B6375B-D368-494C-83E2-15C491D0C1F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8F7D85-A116-4EA0-8992-7C1B3358C1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ED1E65A-7026-4E2D-B78D-A32C286BE171}">
      <dgm:prSet phldrT="[Text]" phldr="1"/>
      <dgm:spPr>
        <a:solidFill>
          <a:srgbClr val="FFFF00"/>
        </a:solidFill>
      </dgm:spPr>
      <dgm:t>
        <a:bodyPr/>
        <a:lstStyle/>
        <a:p>
          <a:endParaRPr lang="sk-SK" dirty="0"/>
        </a:p>
      </dgm:t>
    </dgm:pt>
    <dgm:pt modelId="{57A8807E-F097-49EF-BD9C-F304466632DC}" type="parTrans" cxnId="{65E40A3F-D5C0-4460-8253-9895078862D4}">
      <dgm:prSet/>
      <dgm:spPr/>
      <dgm:t>
        <a:bodyPr/>
        <a:lstStyle/>
        <a:p>
          <a:endParaRPr lang="sk-SK"/>
        </a:p>
      </dgm:t>
    </dgm:pt>
    <dgm:pt modelId="{627DBA55-6914-4AAB-BFB4-4B99028BDAA2}" type="sibTrans" cxnId="{65E40A3F-D5C0-4460-8253-9895078862D4}">
      <dgm:prSet/>
      <dgm:spPr/>
      <dgm:t>
        <a:bodyPr/>
        <a:lstStyle/>
        <a:p>
          <a:endParaRPr lang="sk-SK"/>
        </a:p>
      </dgm:t>
    </dgm:pt>
    <dgm:pt modelId="{90E3B323-8F08-4FD5-8704-E5644DD910F4}">
      <dgm:prSet phldrT="[Text]" phldr="1"/>
      <dgm:spPr>
        <a:solidFill>
          <a:srgbClr val="FFFF00"/>
        </a:solidFill>
      </dgm:spPr>
      <dgm:t>
        <a:bodyPr/>
        <a:lstStyle/>
        <a:p>
          <a:endParaRPr lang="sk-SK"/>
        </a:p>
      </dgm:t>
    </dgm:pt>
    <dgm:pt modelId="{1B43529C-152B-404F-AC58-C386EF9D4AFF}" type="parTrans" cxnId="{88DD3668-91F1-48AF-A264-B49EB33901F1}">
      <dgm:prSet/>
      <dgm:spPr/>
      <dgm:t>
        <a:bodyPr/>
        <a:lstStyle/>
        <a:p>
          <a:endParaRPr lang="sk-SK"/>
        </a:p>
      </dgm:t>
    </dgm:pt>
    <dgm:pt modelId="{7F1B6900-1820-4761-A6A5-611028CEA1FE}" type="sibTrans" cxnId="{88DD3668-91F1-48AF-A264-B49EB33901F1}">
      <dgm:prSet/>
      <dgm:spPr/>
      <dgm:t>
        <a:bodyPr/>
        <a:lstStyle/>
        <a:p>
          <a:endParaRPr lang="sk-SK"/>
        </a:p>
      </dgm:t>
    </dgm:pt>
    <dgm:pt modelId="{2D9776A6-A33F-4681-9440-328B2225F445}">
      <dgm:prSet phldrT="[Text]" phldr="1"/>
      <dgm:spPr>
        <a:solidFill>
          <a:srgbClr val="FFFF00"/>
        </a:solidFill>
      </dgm:spPr>
      <dgm:t>
        <a:bodyPr/>
        <a:lstStyle/>
        <a:p>
          <a:endParaRPr lang="sk-SK" dirty="0"/>
        </a:p>
      </dgm:t>
    </dgm:pt>
    <dgm:pt modelId="{015A800E-F2A7-42CB-84C3-F76EBE03DFBF}" type="parTrans" cxnId="{13CE7A71-ADE8-4159-8E4D-2289C605EC9D}">
      <dgm:prSet/>
      <dgm:spPr/>
      <dgm:t>
        <a:bodyPr/>
        <a:lstStyle/>
        <a:p>
          <a:endParaRPr lang="sk-SK"/>
        </a:p>
      </dgm:t>
    </dgm:pt>
    <dgm:pt modelId="{3EFA8DC4-B231-4FC8-A275-455E6D807064}" type="sibTrans" cxnId="{13CE7A71-ADE8-4159-8E4D-2289C605EC9D}">
      <dgm:prSet/>
      <dgm:spPr/>
      <dgm:t>
        <a:bodyPr/>
        <a:lstStyle/>
        <a:p>
          <a:endParaRPr lang="sk-SK"/>
        </a:p>
      </dgm:t>
    </dgm:pt>
    <dgm:pt modelId="{DA9235B3-2B35-4093-B2B3-77C9DC30A357}" type="pres">
      <dgm:prSet presAssocID="{168F7D85-A116-4EA0-8992-7C1B3358C1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FA8341F-D82F-49CF-980B-C4FE3B621D49}" type="pres">
      <dgm:prSet presAssocID="{FED1E65A-7026-4E2D-B78D-A32C286BE171}" presName="node" presStyleLbl="node1" presStyleIdx="0" presStyleCnt="3" custScaleX="28551" custScaleY="14688" custLinFactNeighborX="-15446" custLinFactNeighborY="-130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03EE8CD-5619-493C-928E-D3F4FFB76A22}" type="pres">
      <dgm:prSet presAssocID="{627DBA55-6914-4AAB-BFB4-4B99028BDAA2}" presName="sibTrans" presStyleCnt="0"/>
      <dgm:spPr/>
    </dgm:pt>
    <dgm:pt modelId="{722E7CB7-BB1F-4D3E-9534-E7B4A45873C8}" type="pres">
      <dgm:prSet presAssocID="{90E3B323-8F08-4FD5-8704-E5644DD910F4}" presName="node" presStyleLbl="node1" presStyleIdx="1" presStyleCnt="3" custScaleX="28551" custScaleY="14688" custLinFactNeighborX="-822" custLinFactNeighborY="-349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D9FCE27-8D76-455F-AB60-2AB18FAE6BD1}" type="pres">
      <dgm:prSet presAssocID="{7F1B6900-1820-4761-A6A5-611028CEA1FE}" presName="sibTrans" presStyleCnt="0"/>
      <dgm:spPr/>
    </dgm:pt>
    <dgm:pt modelId="{2C7A38A9-F0F6-481F-9D98-105B4A0E6A36}" type="pres">
      <dgm:prSet presAssocID="{2D9776A6-A33F-4681-9440-328B2225F445}" presName="node" presStyleLbl="node1" presStyleIdx="2" presStyleCnt="3" custScaleX="28551" custScaleY="14688" custLinFactNeighborX="27768" custLinFactNeighborY="-4432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D2D499D-B920-434A-8A02-C838EA15E63D}" type="presOf" srcId="{FED1E65A-7026-4E2D-B78D-A32C286BE171}" destId="{8FA8341F-D82F-49CF-980B-C4FE3B621D49}" srcOrd="0" destOrd="0" presId="urn:microsoft.com/office/officeart/2005/8/layout/default"/>
    <dgm:cxn modelId="{3D24CCC1-1B03-4B77-B80D-974DF96F47FC}" type="presOf" srcId="{2D9776A6-A33F-4681-9440-328B2225F445}" destId="{2C7A38A9-F0F6-481F-9D98-105B4A0E6A36}" srcOrd="0" destOrd="0" presId="urn:microsoft.com/office/officeart/2005/8/layout/default"/>
    <dgm:cxn modelId="{88DD3668-91F1-48AF-A264-B49EB33901F1}" srcId="{168F7D85-A116-4EA0-8992-7C1B3358C152}" destId="{90E3B323-8F08-4FD5-8704-E5644DD910F4}" srcOrd="1" destOrd="0" parTransId="{1B43529C-152B-404F-AC58-C386EF9D4AFF}" sibTransId="{7F1B6900-1820-4761-A6A5-611028CEA1FE}"/>
    <dgm:cxn modelId="{65E40A3F-D5C0-4460-8253-9895078862D4}" srcId="{168F7D85-A116-4EA0-8992-7C1B3358C152}" destId="{FED1E65A-7026-4E2D-B78D-A32C286BE171}" srcOrd="0" destOrd="0" parTransId="{57A8807E-F097-49EF-BD9C-F304466632DC}" sibTransId="{627DBA55-6914-4AAB-BFB4-4B99028BDAA2}"/>
    <dgm:cxn modelId="{13CE7A71-ADE8-4159-8E4D-2289C605EC9D}" srcId="{168F7D85-A116-4EA0-8992-7C1B3358C152}" destId="{2D9776A6-A33F-4681-9440-328B2225F445}" srcOrd="2" destOrd="0" parTransId="{015A800E-F2A7-42CB-84C3-F76EBE03DFBF}" sibTransId="{3EFA8DC4-B231-4FC8-A275-455E6D807064}"/>
    <dgm:cxn modelId="{2F673595-68D5-4937-9EA4-5DF766C78DA4}" type="presOf" srcId="{90E3B323-8F08-4FD5-8704-E5644DD910F4}" destId="{722E7CB7-BB1F-4D3E-9534-E7B4A45873C8}" srcOrd="0" destOrd="0" presId="urn:microsoft.com/office/officeart/2005/8/layout/default"/>
    <dgm:cxn modelId="{E66BB2D0-5980-4AA2-8CA2-234DBB130336}" type="presOf" srcId="{168F7D85-A116-4EA0-8992-7C1B3358C152}" destId="{DA9235B3-2B35-4093-B2B3-77C9DC30A357}" srcOrd="0" destOrd="0" presId="urn:microsoft.com/office/officeart/2005/8/layout/default"/>
    <dgm:cxn modelId="{70732D44-4B1F-4602-B3E1-A2610A30DF58}" type="presParOf" srcId="{DA9235B3-2B35-4093-B2B3-77C9DC30A357}" destId="{8FA8341F-D82F-49CF-980B-C4FE3B621D49}" srcOrd="0" destOrd="0" presId="urn:microsoft.com/office/officeart/2005/8/layout/default"/>
    <dgm:cxn modelId="{C662B9AF-D9D1-47BD-86D9-325D6BFCAA5F}" type="presParOf" srcId="{DA9235B3-2B35-4093-B2B3-77C9DC30A357}" destId="{703EE8CD-5619-493C-928E-D3F4FFB76A22}" srcOrd="1" destOrd="0" presId="urn:microsoft.com/office/officeart/2005/8/layout/default"/>
    <dgm:cxn modelId="{D6F6503E-CE3A-4DFE-A37A-E601484064C2}" type="presParOf" srcId="{DA9235B3-2B35-4093-B2B3-77C9DC30A357}" destId="{722E7CB7-BB1F-4D3E-9534-E7B4A45873C8}" srcOrd="2" destOrd="0" presId="urn:microsoft.com/office/officeart/2005/8/layout/default"/>
    <dgm:cxn modelId="{064B09E8-0604-461D-A085-A645EBB3F881}" type="presParOf" srcId="{DA9235B3-2B35-4093-B2B3-77C9DC30A357}" destId="{6D9FCE27-8D76-455F-AB60-2AB18FAE6BD1}" srcOrd="3" destOrd="0" presId="urn:microsoft.com/office/officeart/2005/8/layout/default"/>
    <dgm:cxn modelId="{76D33A90-5400-4B5D-8DFF-23A8E3A006B4}" type="presParOf" srcId="{DA9235B3-2B35-4093-B2B3-77C9DC30A357}" destId="{2C7A38A9-F0F6-481F-9D98-105B4A0E6A3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F7D85-A116-4EA0-8992-7C1B3358C1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ED1E65A-7026-4E2D-B78D-A32C286BE171}">
      <dgm:prSet phldrT="[Text]" phldr="1"/>
      <dgm:spPr>
        <a:solidFill>
          <a:srgbClr val="FFFF00"/>
        </a:solidFill>
      </dgm:spPr>
      <dgm:t>
        <a:bodyPr/>
        <a:lstStyle/>
        <a:p>
          <a:endParaRPr lang="sk-SK" dirty="0"/>
        </a:p>
      </dgm:t>
    </dgm:pt>
    <dgm:pt modelId="{57A8807E-F097-49EF-BD9C-F304466632DC}" type="parTrans" cxnId="{65E40A3F-D5C0-4460-8253-9895078862D4}">
      <dgm:prSet/>
      <dgm:spPr/>
      <dgm:t>
        <a:bodyPr/>
        <a:lstStyle/>
        <a:p>
          <a:endParaRPr lang="sk-SK"/>
        </a:p>
      </dgm:t>
    </dgm:pt>
    <dgm:pt modelId="{627DBA55-6914-4AAB-BFB4-4B99028BDAA2}" type="sibTrans" cxnId="{65E40A3F-D5C0-4460-8253-9895078862D4}">
      <dgm:prSet/>
      <dgm:spPr/>
      <dgm:t>
        <a:bodyPr/>
        <a:lstStyle/>
        <a:p>
          <a:endParaRPr lang="sk-SK"/>
        </a:p>
      </dgm:t>
    </dgm:pt>
    <dgm:pt modelId="{90E3B323-8F08-4FD5-8704-E5644DD910F4}">
      <dgm:prSet phldrT="[Text]" phldr="1"/>
      <dgm:spPr>
        <a:solidFill>
          <a:srgbClr val="FFFF00"/>
        </a:solidFill>
      </dgm:spPr>
      <dgm:t>
        <a:bodyPr/>
        <a:lstStyle/>
        <a:p>
          <a:endParaRPr lang="sk-SK" dirty="0"/>
        </a:p>
      </dgm:t>
    </dgm:pt>
    <dgm:pt modelId="{1B43529C-152B-404F-AC58-C386EF9D4AFF}" type="parTrans" cxnId="{88DD3668-91F1-48AF-A264-B49EB33901F1}">
      <dgm:prSet/>
      <dgm:spPr/>
      <dgm:t>
        <a:bodyPr/>
        <a:lstStyle/>
        <a:p>
          <a:endParaRPr lang="sk-SK"/>
        </a:p>
      </dgm:t>
    </dgm:pt>
    <dgm:pt modelId="{7F1B6900-1820-4761-A6A5-611028CEA1FE}" type="sibTrans" cxnId="{88DD3668-91F1-48AF-A264-B49EB33901F1}">
      <dgm:prSet/>
      <dgm:spPr/>
      <dgm:t>
        <a:bodyPr/>
        <a:lstStyle/>
        <a:p>
          <a:endParaRPr lang="sk-SK"/>
        </a:p>
      </dgm:t>
    </dgm:pt>
    <dgm:pt modelId="{2D9776A6-A33F-4681-9440-328B2225F445}">
      <dgm:prSet phldrT="[Text]" phldr="1"/>
      <dgm:spPr>
        <a:solidFill>
          <a:srgbClr val="FFFF00"/>
        </a:solidFill>
      </dgm:spPr>
      <dgm:t>
        <a:bodyPr/>
        <a:lstStyle/>
        <a:p>
          <a:endParaRPr lang="sk-SK"/>
        </a:p>
      </dgm:t>
    </dgm:pt>
    <dgm:pt modelId="{015A800E-F2A7-42CB-84C3-F76EBE03DFBF}" type="parTrans" cxnId="{13CE7A71-ADE8-4159-8E4D-2289C605EC9D}">
      <dgm:prSet/>
      <dgm:spPr/>
      <dgm:t>
        <a:bodyPr/>
        <a:lstStyle/>
        <a:p>
          <a:endParaRPr lang="sk-SK"/>
        </a:p>
      </dgm:t>
    </dgm:pt>
    <dgm:pt modelId="{3EFA8DC4-B231-4FC8-A275-455E6D807064}" type="sibTrans" cxnId="{13CE7A71-ADE8-4159-8E4D-2289C605EC9D}">
      <dgm:prSet/>
      <dgm:spPr/>
      <dgm:t>
        <a:bodyPr/>
        <a:lstStyle/>
        <a:p>
          <a:endParaRPr lang="sk-SK"/>
        </a:p>
      </dgm:t>
    </dgm:pt>
    <dgm:pt modelId="{DA9235B3-2B35-4093-B2B3-77C9DC30A357}" type="pres">
      <dgm:prSet presAssocID="{168F7D85-A116-4EA0-8992-7C1B3358C1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FA8341F-D82F-49CF-980B-C4FE3B621D49}" type="pres">
      <dgm:prSet presAssocID="{FED1E65A-7026-4E2D-B78D-A32C286BE171}" presName="node" presStyleLbl="node1" presStyleIdx="0" presStyleCnt="3" custScaleX="28551" custScaleY="14688" custLinFactNeighborX="-15446" custLinFactNeighborY="-130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03EE8CD-5619-493C-928E-D3F4FFB76A22}" type="pres">
      <dgm:prSet presAssocID="{627DBA55-6914-4AAB-BFB4-4B99028BDAA2}" presName="sibTrans" presStyleCnt="0"/>
      <dgm:spPr/>
    </dgm:pt>
    <dgm:pt modelId="{722E7CB7-BB1F-4D3E-9534-E7B4A45873C8}" type="pres">
      <dgm:prSet presAssocID="{90E3B323-8F08-4FD5-8704-E5644DD910F4}" presName="node" presStyleLbl="node1" presStyleIdx="1" presStyleCnt="3" custScaleX="28551" custScaleY="14688" custLinFactNeighborX="-822" custLinFactNeighborY="-349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D9FCE27-8D76-455F-AB60-2AB18FAE6BD1}" type="pres">
      <dgm:prSet presAssocID="{7F1B6900-1820-4761-A6A5-611028CEA1FE}" presName="sibTrans" presStyleCnt="0"/>
      <dgm:spPr/>
    </dgm:pt>
    <dgm:pt modelId="{2C7A38A9-F0F6-481F-9D98-105B4A0E6A36}" type="pres">
      <dgm:prSet presAssocID="{2D9776A6-A33F-4681-9440-328B2225F445}" presName="node" presStyleLbl="node1" presStyleIdx="2" presStyleCnt="3" custScaleX="28551" custScaleY="14688" custLinFactNeighborX="27768" custLinFactNeighborY="-4432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93C32E3-6FFF-4DB8-9823-232E0AF13E1A}" type="presOf" srcId="{2D9776A6-A33F-4681-9440-328B2225F445}" destId="{2C7A38A9-F0F6-481F-9D98-105B4A0E6A36}" srcOrd="0" destOrd="0" presId="urn:microsoft.com/office/officeart/2005/8/layout/default"/>
    <dgm:cxn modelId="{13CE7A71-ADE8-4159-8E4D-2289C605EC9D}" srcId="{168F7D85-A116-4EA0-8992-7C1B3358C152}" destId="{2D9776A6-A33F-4681-9440-328B2225F445}" srcOrd="2" destOrd="0" parTransId="{015A800E-F2A7-42CB-84C3-F76EBE03DFBF}" sibTransId="{3EFA8DC4-B231-4FC8-A275-455E6D807064}"/>
    <dgm:cxn modelId="{88DD3668-91F1-48AF-A264-B49EB33901F1}" srcId="{168F7D85-A116-4EA0-8992-7C1B3358C152}" destId="{90E3B323-8F08-4FD5-8704-E5644DD910F4}" srcOrd="1" destOrd="0" parTransId="{1B43529C-152B-404F-AC58-C386EF9D4AFF}" sibTransId="{7F1B6900-1820-4761-A6A5-611028CEA1FE}"/>
    <dgm:cxn modelId="{65E40A3F-D5C0-4460-8253-9895078862D4}" srcId="{168F7D85-A116-4EA0-8992-7C1B3358C152}" destId="{FED1E65A-7026-4E2D-B78D-A32C286BE171}" srcOrd="0" destOrd="0" parTransId="{57A8807E-F097-49EF-BD9C-F304466632DC}" sibTransId="{627DBA55-6914-4AAB-BFB4-4B99028BDAA2}"/>
    <dgm:cxn modelId="{6DD75385-22C4-42B6-A84F-C8CCE484F2B4}" type="presOf" srcId="{168F7D85-A116-4EA0-8992-7C1B3358C152}" destId="{DA9235B3-2B35-4093-B2B3-77C9DC30A357}" srcOrd="0" destOrd="0" presId="urn:microsoft.com/office/officeart/2005/8/layout/default"/>
    <dgm:cxn modelId="{B6FB22E2-F95E-4E35-BD8A-A8C731B06B79}" type="presOf" srcId="{FED1E65A-7026-4E2D-B78D-A32C286BE171}" destId="{8FA8341F-D82F-49CF-980B-C4FE3B621D49}" srcOrd="0" destOrd="0" presId="urn:microsoft.com/office/officeart/2005/8/layout/default"/>
    <dgm:cxn modelId="{D33F93BC-5255-4BE5-9499-230484074425}" type="presOf" srcId="{90E3B323-8F08-4FD5-8704-E5644DD910F4}" destId="{722E7CB7-BB1F-4D3E-9534-E7B4A45873C8}" srcOrd="0" destOrd="0" presId="urn:microsoft.com/office/officeart/2005/8/layout/default"/>
    <dgm:cxn modelId="{38480A38-19FF-49AB-8A43-F2810A545D7B}" type="presParOf" srcId="{DA9235B3-2B35-4093-B2B3-77C9DC30A357}" destId="{8FA8341F-D82F-49CF-980B-C4FE3B621D49}" srcOrd="0" destOrd="0" presId="urn:microsoft.com/office/officeart/2005/8/layout/default"/>
    <dgm:cxn modelId="{AD61143E-D237-4B0F-B9B0-B5089DAD79B0}" type="presParOf" srcId="{DA9235B3-2B35-4093-B2B3-77C9DC30A357}" destId="{703EE8CD-5619-493C-928E-D3F4FFB76A22}" srcOrd="1" destOrd="0" presId="urn:microsoft.com/office/officeart/2005/8/layout/default"/>
    <dgm:cxn modelId="{27570859-7BC4-43F8-AB80-755E512466E5}" type="presParOf" srcId="{DA9235B3-2B35-4093-B2B3-77C9DC30A357}" destId="{722E7CB7-BB1F-4D3E-9534-E7B4A45873C8}" srcOrd="2" destOrd="0" presId="urn:microsoft.com/office/officeart/2005/8/layout/default"/>
    <dgm:cxn modelId="{BCEF05A0-A2F0-4A66-AC0F-6241BE676D95}" type="presParOf" srcId="{DA9235B3-2B35-4093-B2B3-77C9DC30A357}" destId="{6D9FCE27-8D76-455F-AB60-2AB18FAE6BD1}" srcOrd="3" destOrd="0" presId="urn:microsoft.com/office/officeart/2005/8/layout/default"/>
    <dgm:cxn modelId="{D48CDAF5-9CDC-4C60-BAA7-076C44117D3B}" type="presParOf" srcId="{DA9235B3-2B35-4093-B2B3-77C9DC30A357}" destId="{2C7A38A9-F0F6-481F-9D98-105B4A0E6A3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F7D85-A116-4EA0-8992-7C1B3358C1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ED1E65A-7026-4E2D-B78D-A32C286BE171}">
      <dgm:prSet phldrT="[Text]" phldr="1"/>
      <dgm:spPr>
        <a:solidFill>
          <a:srgbClr val="FFFF00"/>
        </a:solidFill>
      </dgm:spPr>
      <dgm:t>
        <a:bodyPr/>
        <a:lstStyle/>
        <a:p>
          <a:endParaRPr lang="sk-SK"/>
        </a:p>
      </dgm:t>
    </dgm:pt>
    <dgm:pt modelId="{57A8807E-F097-49EF-BD9C-F304466632DC}" type="parTrans" cxnId="{65E40A3F-D5C0-4460-8253-9895078862D4}">
      <dgm:prSet/>
      <dgm:spPr/>
      <dgm:t>
        <a:bodyPr/>
        <a:lstStyle/>
        <a:p>
          <a:endParaRPr lang="sk-SK"/>
        </a:p>
      </dgm:t>
    </dgm:pt>
    <dgm:pt modelId="{627DBA55-6914-4AAB-BFB4-4B99028BDAA2}" type="sibTrans" cxnId="{65E40A3F-D5C0-4460-8253-9895078862D4}">
      <dgm:prSet/>
      <dgm:spPr/>
      <dgm:t>
        <a:bodyPr/>
        <a:lstStyle/>
        <a:p>
          <a:endParaRPr lang="sk-SK"/>
        </a:p>
      </dgm:t>
    </dgm:pt>
    <dgm:pt modelId="{90E3B323-8F08-4FD5-8704-E5644DD910F4}">
      <dgm:prSet phldrT="[Text]" phldr="1"/>
      <dgm:spPr>
        <a:solidFill>
          <a:srgbClr val="FFFF00"/>
        </a:solidFill>
      </dgm:spPr>
      <dgm:t>
        <a:bodyPr/>
        <a:lstStyle/>
        <a:p>
          <a:endParaRPr lang="sk-SK"/>
        </a:p>
      </dgm:t>
    </dgm:pt>
    <dgm:pt modelId="{1B43529C-152B-404F-AC58-C386EF9D4AFF}" type="parTrans" cxnId="{88DD3668-91F1-48AF-A264-B49EB33901F1}">
      <dgm:prSet/>
      <dgm:spPr/>
      <dgm:t>
        <a:bodyPr/>
        <a:lstStyle/>
        <a:p>
          <a:endParaRPr lang="sk-SK"/>
        </a:p>
      </dgm:t>
    </dgm:pt>
    <dgm:pt modelId="{7F1B6900-1820-4761-A6A5-611028CEA1FE}" type="sibTrans" cxnId="{88DD3668-91F1-48AF-A264-B49EB33901F1}">
      <dgm:prSet/>
      <dgm:spPr/>
      <dgm:t>
        <a:bodyPr/>
        <a:lstStyle/>
        <a:p>
          <a:endParaRPr lang="sk-SK"/>
        </a:p>
      </dgm:t>
    </dgm:pt>
    <dgm:pt modelId="{2D9776A6-A33F-4681-9440-328B2225F445}">
      <dgm:prSet phldrT="[Text]" phldr="1"/>
      <dgm:spPr>
        <a:solidFill>
          <a:srgbClr val="FFFF00"/>
        </a:solidFill>
      </dgm:spPr>
      <dgm:t>
        <a:bodyPr/>
        <a:lstStyle/>
        <a:p>
          <a:endParaRPr lang="sk-SK"/>
        </a:p>
      </dgm:t>
    </dgm:pt>
    <dgm:pt modelId="{015A800E-F2A7-42CB-84C3-F76EBE03DFBF}" type="parTrans" cxnId="{13CE7A71-ADE8-4159-8E4D-2289C605EC9D}">
      <dgm:prSet/>
      <dgm:spPr/>
      <dgm:t>
        <a:bodyPr/>
        <a:lstStyle/>
        <a:p>
          <a:endParaRPr lang="sk-SK"/>
        </a:p>
      </dgm:t>
    </dgm:pt>
    <dgm:pt modelId="{3EFA8DC4-B231-4FC8-A275-455E6D807064}" type="sibTrans" cxnId="{13CE7A71-ADE8-4159-8E4D-2289C605EC9D}">
      <dgm:prSet/>
      <dgm:spPr/>
      <dgm:t>
        <a:bodyPr/>
        <a:lstStyle/>
        <a:p>
          <a:endParaRPr lang="sk-SK"/>
        </a:p>
      </dgm:t>
    </dgm:pt>
    <dgm:pt modelId="{DA9235B3-2B35-4093-B2B3-77C9DC30A357}" type="pres">
      <dgm:prSet presAssocID="{168F7D85-A116-4EA0-8992-7C1B3358C1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FA8341F-D82F-49CF-980B-C4FE3B621D49}" type="pres">
      <dgm:prSet presAssocID="{FED1E65A-7026-4E2D-B78D-A32C286BE171}" presName="node" presStyleLbl="node1" presStyleIdx="0" presStyleCnt="3" custScaleX="28551" custScaleY="14688" custLinFactNeighborX="-15446" custLinFactNeighborY="-130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03EE8CD-5619-493C-928E-D3F4FFB76A22}" type="pres">
      <dgm:prSet presAssocID="{627DBA55-6914-4AAB-BFB4-4B99028BDAA2}" presName="sibTrans" presStyleCnt="0"/>
      <dgm:spPr/>
    </dgm:pt>
    <dgm:pt modelId="{722E7CB7-BB1F-4D3E-9534-E7B4A45873C8}" type="pres">
      <dgm:prSet presAssocID="{90E3B323-8F08-4FD5-8704-E5644DD910F4}" presName="node" presStyleLbl="node1" presStyleIdx="1" presStyleCnt="3" custScaleX="28551" custScaleY="14688" custLinFactNeighborX="-822" custLinFactNeighborY="-349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D9FCE27-8D76-455F-AB60-2AB18FAE6BD1}" type="pres">
      <dgm:prSet presAssocID="{7F1B6900-1820-4761-A6A5-611028CEA1FE}" presName="sibTrans" presStyleCnt="0"/>
      <dgm:spPr/>
    </dgm:pt>
    <dgm:pt modelId="{2C7A38A9-F0F6-481F-9D98-105B4A0E6A36}" type="pres">
      <dgm:prSet presAssocID="{2D9776A6-A33F-4681-9440-328B2225F445}" presName="node" presStyleLbl="node1" presStyleIdx="2" presStyleCnt="3" custScaleX="28551" custScaleY="14688" custLinFactNeighborX="27768" custLinFactNeighborY="-4432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677BACD-D2D2-4833-A37B-AC801EC59C49}" type="presOf" srcId="{FED1E65A-7026-4E2D-B78D-A32C286BE171}" destId="{8FA8341F-D82F-49CF-980B-C4FE3B621D49}" srcOrd="0" destOrd="0" presId="urn:microsoft.com/office/officeart/2005/8/layout/default"/>
    <dgm:cxn modelId="{6C70AA86-31F9-4E6C-A76C-76C3EF7B74D8}" type="presOf" srcId="{2D9776A6-A33F-4681-9440-328B2225F445}" destId="{2C7A38A9-F0F6-481F-9D98-105B4A0E6A36}" srcOrd="0" destOrd="0" presId="urn:microsoft.com/office/officeart/2005/8/layout/default"/>
    <dgm:cxn modelId="{13CE7A71-ADE8-4159-8E4D-2289C605EC9D}" srcId="{168F7D85-A116-4EA0-8992-7C1B3358C152}" destId="{2D9776A6-A33F-4681-9440-328B2225F445}" srcOrd="2" destOrd="0" parTransId="{015A800E-F2A7-42CB-84C3-F76EBE03DFBF}" sibTransId="{3EFA8DC4-B231-4FC8-A275-455E6D807064}"/>
    <dgm:cxn modelId="{88DD3668-91F1-48AF-A264-B49EB33901F1}" srcId="{168F7D85-A116-4EA0-8992-7C1B3358C152}" destId="{90E3B323-8F08-4FD5-8704-E5644DD910F4}" srcOrd="1" destOrd="0" parTransId="{1B43529C-152B-404F-AC58-C386EF9D4AFF}" sibTransId="{7F1B6900-1820-4761-A6A5-611028CEA1FE}"/>
    <dgm:cxn modelId="{65E40A3F-D5C0-4460-8253-9895078862D4}" srcId="{168F7D85-A116-4EA0-8992-7C1B3358C152}" destId="{FED1E65A-7026-4E2D-B78D-A32C286BE171}" srcOrd="0" destOrd="0" parTransId="{57A8807E-F097-49EF-BD9C-F304466632DC}" sibTransId="{627DBA55-6914-4AAB-BFB4-4B99028BDAA2}"/>
    <dgm:cxn modelId="{8610016B-10CA-46CA-BB01-8D9AEF8A837A}" type="presOf" srcId="{168F7D85-A116-4EA0-8992-7C1B3358C152}" destId="{DA9235B3-2B35-4093-B2B3-77C9DC30A357}" srcOrd="0" destOrd="0" presId="urn:microsoft.com/office/officeart/2005/8/layout/default"/>
    <dgm:cxn modelId="{F8EC179D-5BEC-49EB-8722-F598EFBE6B77}" type="presOf" srcId="{90E3B323-8F08-4FD5-8704-E5644DD910F4}" destId="{722E7CB7-BB1F-4D3E-9534-E7B4A45873C8}" srcOrd="0" destOrd="0" presId="urn:microsoft.com/office/officeart/2005/8/layout/default"/>
    <dgm:cxn modelId="{E211BAA5-B00E-4CC3-9BF4-D20DD117EB6F}" type="presParOf" srcId="{DA9235B3-2B35-4093-B2B3-77C9DC30A357}" destId="{8FA8341F-D82F-49CF-980B-C4FE3B621D49}" srcOrd="0" destOrd="0" presId="urn:microsoft.com/office/officeart/2005/8/layout/default"/>
    <dgm:cxn modelId="{8AE918E4-D959-4A2B-999A-135BCA6DB237}" type="presParOf" srcId="{DA9235B3-2B35-4093-B2B3-77C9DC30A357}" destId="{703EE8CD-5619-493C-928E-D3F4FFB76A22}" srcOrd="1" destOrd="0" presId="urn:microsoft.com/office/officeart/2005/8/layout/default"/>
    <dgm:cxn modelId="{71841B2A-2E6A-4504-B733-E33B2D5FF4DD}" type="presParOf" srcId="{DA9235B3-2B35-4093-B2B3-77C9DC30A357}" destId="{722E7CB7-BB1F-4D3E-9534-E7B4A45873C8}" srcOrd="2" destOrd="0" presId="urn:microsoft.com/office/officeart/2005/8/layout/default"/>
    <dgm:cxn modelId="{DE7E469F-F0B8-40CE-B970-3C0D9401D016}" type="presParOf" srcId="{DA9235B3-2B35-4093-B2B3-77C9DC30A357}" destId="{6D9FCE27-8D76-455F-AB60-2AB18FAE6BD1}" srcOrd="3" destOrd="0" presId="urn:microsoft.com/office/officeart/2005/8/layout/default"/>
    <dgm:cxn modelId="{F34C91F8-AAEB-48E1-B2E3-8C8610FCE0FE}" type="presParOf" srcId="{DA9235B3-2B35-4093-B2B3-77C9DC30A357}" destId="{2C7A38A9-F0F6-481F-9D98-105B4A0E6A3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F7D85-A116-4EA0-8992-7C1B3358C1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ED1E65A-7026-4E2D-B78D-A32C286BE171}">
      <dgm:prSet phldrT="[Text]" phldr="1"/>
      <dgm:spPr>
        <a:solidFill>
          <a:srgbClr val="FFFF00"/>
        </a:solidFill>
      </dgm:spPr>
      <dgm:t>
        <a:bodyPr/>
        <a:lstStyle/>
        <a:p>
          <a:endParaRPr lang="sk-SK"/>
        </a:p>
      </dgm:t>
    </dgm:pt>
    <dgm:pt modelId="{57A8807E-F097-49EF-BD9C-F304466632DC}" type="parTrans" cxnId="{65E40A3F-D5C0-4460-8253-9895078862D4}">
      <dgm:prSet/>
      <dgm:spPr/>
      <dgm:t>
        <a:bodyPr/>
        <a:lstStyle/>
        <a:p>
          <a:endParaRPr lang="sk-SK"/>
        </a:p>
      </dgm:t>
    </dgm:pt>
    <dgm:pt modelId="{627DBA55-6914-4AAB-BFB4-4B99028BDAA2}" type="sibTrans" cxnId="{65E40A3F-D5C0-4460-8253-9895078862D4}">
      <dgm:prSet/>
      <dgm:spPr/>
      <dgm:t>
        <a:bodyPr/>
        <a:lstStyle/>
        <a:p>
          <a:endParaRPr lang="sk-SK"/>
        </a:p>
      </dgm:t>
    </dgm:pt>
    <dgm:pt modelId="{90E3B323-8F08-4FD5-8704-E5644DD910F4}">
      <dgm:prSet phldrT="[Text]" phldr="1"/>
      <dgm:spPr>
        <a:solidFill>
          <a:srgbClr val="FFFF00"/>
        </a:solidFill>
      </dgm:spPr>
      <dgm:t>
        <a:bodyPr/>
        <a:lstStyle/>
        <a:p>
          <a:endParaRPr lang="sk-SK" dirty="0"/>
        </a:p>
      </dgm:t>
    </dgm:pt>
    <dgm:pt modelId="{1B43529C-152B-404F-AC58-C386EF9D4AFF}" type="parTrans" cxnId="{88DD3668-91F1-48AF-A264-B49EB33901F1}">
      <dgm:prSet/>
      <dgm:spPr/>
      <dgm:t>
        <a:bodyPr/>
        <a:lstStyle/>
        <a:p>
          <a:endParaRPr lang="sk-SK"/>
        </a:p>
      </dgm:t>
    </dgm:pt>
    <dgm:pt modelId="{7F1B6900-1820-4761-A6A5-611028CEA1FE}" type="sibTrans" cxnId="{88DD3668-91F1-48AF-A264-B49EB33901F1}">
      <dgm:prSet/>
      <dgm:spPr/>
      <dgm:t>
        <a:bodyPr/>
        <a:lstStyle/>
        <a:p>
          <a:endParaRPr lang="sk-SK"/>
        </a:p>
      </dgm:t>
    </dgm:pt>
    <dgm:pt modelId="{2D9776A6-A33F-4681-9440-328B2225F445}">
      <dgm:prSet phldrT="[Text]" phldr="1"/>
      <dgm:spPr>
        <a:solidFill>
          <a:srgbClr val="FFFF00"/>
        </a:solidFill>
      </dgm:spPr>
      <dgm:t>
        <a:bodyPr/>
        <a:lstStyle/>
        <a:p>
          <a:endParaRPr lang="sk-SK"/>
        </a:p>
      </dgm:t>
    </dgm:pt>
    <dgm:pt modelId="{015A800E-F2A7-42CB-84C3-F76EBE03DFBF}" type="parTrans" cxnId="{13CE7A71-ADE8-4159-8E4D-2289C605EC9D}">
      <dgm:prSet/>
      <dgm:spPr/>
      <dgm:t>
        <a:bodyPr/>
        <a:lstStyle/>
        <a:p>
          <a:endParaRPr lang="sk-SK"/>
        </a:p>
      </dgm:t>
    </dgm:pt>
    <dgm:pt modelId="{3EFA8DC4-B231-4FC8-A275-455E6D807064}" type="sibTrans" cxnId="{13CE7A71-ADE8-4159-8E4D-2289C605EC9D}">
      <dgm:prSet/>
      <dgm:spPr/>
      <dgm:t>
        <a:bodyPr/>
        <a:lstStyle/>
        <a:p>
          <a:endParaRPr lang="sk-SK"/>
        </a:p>
      </dgm:t>
    </dgm:pt>
    <dgm:pt modelId="{DA9235B3-2B35-4093-B2B3-77C9DC30A357}" type="pres">
      <dgm:prSet presAssocID="{168F7D85-A116-4EA0-8992-7C1B3358C1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FA8341F-D82F-49CF-980B-C4FE3B621D49}" type="pres">
      <dgm:prSet presAssocID="{FED1E65A-7026-4E2D-B78D-A32C286BE171}" presName="node" presStyleLbl="node1" presStyleIdx="0" presStyleCnt="3" custScaleX="28551" custScaleY="14688" custLinFactNeighborX="-15446" custLinFactNeighborY="-130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03EE8CD-5619-493C-928E-D3F4FFB76A22}" type="pres">
      <dgm:prSet presAssocID="{627DBA55-6914-4AAB-BFB4-4B99028BDAA2}" presName="sibTrans" presStyleCnt="0"/>
      <dgm:spPr/>
    </dgm:pt>
    <dgm:pt modelId="{722E7CB7-BB1F-4D3E-9534-E7B4A45873C8}" type="pres">
      <dgm:prSet presAssocID="{90E3B323-8F08-4FD5-8704-E5644DD910F4}" presName="node" presStyleLbl="node1" presStyleIdx="1" presStyleCnt="3" custScaleX="28551" custScaleY="14688" custLinFactNeighborX="-822" custLinFactNeighborY="-349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D9FCE27-8D76-455F-AB60-2AB18FAE6BD1}" type="pres">
      <dgm:prSet presAssocID="{7F1B6900-1820-4761-A6A5-611028CEA1FE}" presName="sibTrans" presStyleCnt="0"/>
      <dgm:spPr/>
    </dgm:pt>
    <dgm:pt modelId="{2C7A38A9-F0F6-481F-9D98-105B4A0E6A36}" type="pres">
      <dgm:prSet presAssocID="{2D9776A6-A33F-4681-9440-328B2225F445}" presName="node" presStyleLbl="node1" presStyleIdx="2" presStyleCnt="3" custScaleX="28551" custScaleY="14688" custLinFactNeighborX="27768" custLinFactNeighborY="-4432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0910861-919B-4CD1-92B4-1AC360E5DEF3}" type="presOf" srcId="{168F7D85-A116-4EA0-8992-7C1B3358C152}" destId="{DA9235B3-2B35-4093-B2B3-77C9DC30A357}" srcOrd="0" destOrd="0" presId="urn:microsoft.com/office/officeart/2005/8/layout/default"/>
    <dgm:cxn modelId="{07731FBC-7074-457B-A106-4F4F658D7DDA}" type="presOf" srcId="{90E3B323-8F08-4FD5-8704-E5644DD910F4}" destId="{722E7CB7-BB1F-4D3E-9534-E7B4A45873C8}" srcOrd="0" destOrd="0" presId="urn:microsoft.com/office/officeart/2005/8/layout/default"/>
    <dgm:cxn modelId="{32B664F4-3B77-497E-A733-99CB555A1A75}" type="presOf" srcId="{FED1E65A-7026-4E2D-B78D-A32C286BE171}" destId="{8FA8341F-D82F-49CF-980B-C4FE3B621D49}" srcOrd="0" destOrd="0" presId="urn:microsoft.com/office/officeart/2005/8/layout/default"/>
    <dgm:cxn modelId="{13CE7A71-ADE8-4159-8E4D-2289C605EC9D}" srcId="{168F7D85-A116-4EA0-8992-7C1B3358C152}" destId="{2D9776A6-A33F-4681-9440-328B2225F445}" srcOrd="2" destOrd="0" parTransId="{015A800E-F2A7-42CB-84C3-F76EBE03DFBF}" sibTransId="{3EFA8DC4-B231-4FC8-A275-455E6D807064}"/>
    <dgm:cxn modelId="{88DD3668-91F1-48AF-A264-B49EB33901F1}" srcId="{168F7D85-A116-4EA0-8992-7C1B3358C152}" destId="{90E3B323-8F08-4FD5-8704-E5644DD910F4}" srcOrd="1" destOrd="0" parTransId="{1B43529C-152B-404F-AC58-C386EF9D4AFF}" sibTransId="{7F1B6900-1820-4761-A6A5-611028CEA1FE}"/>
    <dgm:cxn modelId="{65E40A3F-D5C0-4460-8253-9895078862D4}" srcId="{168F7D85-A116-4EA0-8992-7C1B3358C152}" destId="{FED1E65A-7026-4E2D-B78D-A32C286BE171}" srcOrd="0" destOrd="0" parTransId="{57A8807E-F097-49EF-BD9C-F304466632DC}" sibTransId="{627DBA55-6914-4AAB-BFB4-4B99028BDAA2}"/>
    <dgm:cxn modelId="{AE9C0CA0-297E-4BF0-8A4C-187FA7384D37}" type="presOf" srcId="{2D9776A6-A33F-4681-9440-328B2225F445}" destId="{2C7A38A9-F0F6-481F-9D98-105B4A0E6A36}" srcOrd="0" destOrd="0" presId="urn:microsoft.com/office/officeart/2005/8/layout/default"/>
    <dgm:cxn modelId="{E770D760-B4B6-4F04-9EFF-1995C664EE50}" type="presParOf" srcId="{DA9235B3-2B35-4093-B2B3-77C9DC30A357}" destId="{8FA8341F-D82F-49CF-980B-C4FE3B621D49}" srcOrd="0" destOrd="0" presId="urn:microsoft.com/office/officeart/2005/8/layout/default"/>
    <dgm:cxn modelId="{6B33F0E9-C351-4CAA-87F0-5A98F1C0949B}" type="presParOf" srcId="{DA9235B3-2B35-4093-B2B3-77C9DC30A357}" destId="{703EE8CD-5619-493C-928E-D3F4FFB76A22}" srcOrd="1" destOrd="0" presId="urn:microsoft.com/office/officeart/2005/8/layout/default"/>
    <dgm:cxn modelId="{DD830885-F5C8-4714-9B8B-42310A2BE6DD}" type="presParOf" srcId="{DA9235B3-2B35-4093-B2B3-77C9DC30A357}" destId="{722E7CB7-BB1F-4D3E-9534-E7B4A45873C8}" srcOrd="2" destOrd="0" presId="urn:microsoft.com/office/officeart/2005/8/layout/default"/>
    <dgm:cxn modelId="{AAB09DD7-81D4-4CD0-BE15-7B755C6CDA18}" type="presParOf" srcId="{DA9235B3-2B35-4093-B2B3-77C9DC30A357}" destId="{6D9FCE27-8D76-455F-AB60-2AB18FAE6BD1}" srcOrd="3" destOrd="0" presId="urn:microsoft.com/office/officeart/2005/8/layout/default"/>
    <dgm:cxn modelId="{7A8A38A8-0172-4734-89CA-B6D65FE1F6BF}" type="presParOf" srcId="{DA9235B3-2B35-4093-B2B3-77C9DC30A357}" destId="{2C7A38A9-F0F6-481F-9D98-105B4A0E6A3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220856-95EF-4C0F-A06C-E61E4FA5D5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A9BA9D5-EA64-40CA-9F47-ACC68C479C3B}">
      <dgm:prSet phldrT="[Text]" custT="1"/>
      <dgm:spPr/>
      <dgm:t>
        <a:bodyPr/>
        <a:lstStyle/>
        <a:p>
          <a:r>
            <a:rPr lang="sk-SK" sz="1400" dirty="0" smtClean="0"/>
            <a:t>Log funkcia je prostá</a:t>
          </a:r>
          <a:endParaRPr lang="sk-SK" sz="1400" dirty="0"/>
        </a:p>
      </dgm:t>
    </dgm:pt>
    <dgm:pt modelId="{64E68057-CDB2-4EB9-8065-171BB563C7FC}" type="parTrans" cxnId="{19AF0529-7190-4A7C-841C-89C77D0C87EA}">
      <dgm:prSet/>
      <dgm:spPr/>
      <dgm:t>
        <a:bodyPr/>
        <a:lstStyle/>
        <a:p>
          <a:endParaRPr lang="sk-SK"/>
        </a:p>
      </dgm:t>
    </dgm:pt>
    <dgm:pt modelId="{0CDFDAFA-0FBB-4917-B89F-6D93435E9B01}" type="sibTrans" cxnId="{19AF0529-7190-4A7C-841C-89C77D0C87EA}">
      <dgm:prSet/>
      <dgm:spPr/>
      <dgm:t>
        <a:bodyPr/>
        <a:lstStyle/>
        <a:p>
          <a:endParaRPr lang="sk-SK"/>
        </a:p>
      </dgm:t>
    </dgm:pt>
    <dgm:pt modelId="{82E93362-4DE3-463E-AE46-A76BD8CC6A9C}">
      <dgm:prSet phldrT="[Text]" custT="1"/>
      <dgm:spPr/>
      <dgm:t>
        <a:bodyPr/>
        <a:lstStyle/>
        <a:p>
          <a:r>
            <a:rPr lang="sk-SK" sz="1400" dirty="0" smtClean="0"/>
            <a:t>Log funkcia je monotónna </a:t>
          </a:r>
          <a:endParaRPr lang="sk-SK" sz="1400" dirty="0"/>
        </a:p>
      </dgm:t>
    </dgm:pt>
    <dgm:pt modelId="{F1DEDDC9-FF8F-47FD-A17A-076AD4EFC13D}" type="parTrans" cxnId="{46BF94A9-A8DB-4D24-A44E-3F541C440875}">
      <dgm:prSet/>
      <dgm:spPr/>
      <dgm:t>
        <a:bodyPr/>
        <a:lstStyle/>
        <a:p>
          <a:endParaRPr lang="sk-SK"/>
        </a:p>
      </dgm:t>
    </dgm:pt>
    <dgm:pt modelId="{D4B38333-6343-41DC-8BD1-8742B1C1985D}" type="sibTrans" cxnId="{46BF94A9-A8DB-4D24-A44E-3F541C440875}">
      <dgm:prSet/>
      <dgm:spPr/>
      <dgm:t>
        <a:bodyPr/>
        <a:lstStyle/>
        <a:p>
          <a:endParaRPr lang="sk-SK"/>
        </a:p>
      </dgm:t>
    </dgm:pt>
    <dgm:pt modelId="{3572A56F-2F46-49AA-BD9D-F72A08F7B9D0}">
      <dgm:prSet phldrT="[Text]" custT="1"/>
      <dgm:spPr/>
      <dgm:t>
        <a:bodyPr/>
        <a:lstStyle/>
        <a:p>
          <a:r>
            <a:rPr lang="sk-SK" sz="1400" dirty="0" smtClean="0"/>
            <a:t>Log funkcia je periodická</a:t>
          </a:r>
          <a:endParaRPr lang="sk-SK" sz="1400" dirty="0"/>
        </a:p>
      </dgm:t>
    </dgm:pt>
    <dgm:pt modelId="{01A47BE0-2406-46F1-ACCB-0F0E7B98DA43}" type="parTrans" cxnId="{0BC141AB-B84C-4E73-9957-27109018A772}">
      <dgm:prSet/>
      <dgm:spPr/>
      <dgm:t>
        <a:bodyPr/>
        <a:lstStyle/>
        <a:p>
          <a:endParaRPr lang="sk-SK"/>
        </a:p>
      </dgm:t>
    </dgm:pt>
    <dgm:pt modelId="{8CAE01C2-C00B-4D61-A524-9F0589A4CE7D}" type="sibTrans" cxnId="{0BC141AB-B84C-4E73-9957-27109018A772}">
      <dgm:prSet/>
      <dgm:spPr/>
      <dgm:t>
        <a:bodyPr/>
        <a:lstStyle/>
        <a:p>
          <a:endParaRPr lang="sk-SK"/>
        </a:p>
      </dgm:t>
    </dgm:pt>
    <dgm:pt modelId="{D39ED06E-2A2A-4EA6-9756-F83F05738E67}" type="pres">
      <dgm:prSet presAssocID="{59220856-95EF-4C0F-A06C-E61E4FA5D5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E6026069-EE0C-4073-8D12-0BDA9E7DBEDE}" type="pres">
      <dgm:prSet presAssocID="{6A9BA9D5-EA64-40CA-9F47-ACC68C479C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F3A5403-5C8E-410C-A348-833541C52047}" type="pres">
      <dgm:prSet presAssocID="{0CDFDAFA-0FBB-4917-B89F-6D93435E9B01}" presName="sibTrans" presStyleCnt="0"/>
      <dgm:spPr/>
    </dgm:pt>
    <dgm:pt modelId="{0F7CB60B-05AE-44DF-ABC2-B7FA9ECF99BF}" type="pres">
      <dgm:prSet presAssocID="{82E93362-4DE3-463E-AE46-A76BD8CC6A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2D7E9CF-5098-45C6-B9CB-41CA11659474}" type="pres">
      <dgm:prSet presAssocID="{D4B38333-6343-41DC-8BD1-8742B1C1985D}" presName="sibTrans" presStyleCnt="0"/>
      <dgm:spPr/>
    </dgm:pt>
    <dgm:pt modelId="{C25A4B5B-819C-4201-9AB9-36E5F05EE5D0}" type="pres">
      <dgm:prSet presAssocID="{3572A56F-2F46-49AA-BD9D-F72A08F7B9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F5CAF42-CB9F-4372-A707-792BD56CD238}" type="presOf" srcId="{59220856-95EF-4C0F-A06C-E61E4FA5D595}" destId="{D39ED06E-2A2A-4EA6-9756-F83F05738E67}" srcOrd="0" destOrd="0" presId="urn:microsoft.com/office/officeart/2005/8/layout/default"/>
    <dgm:cxn modelId="{46BF94A9-A8DB-4D24-A44E-3F541C440875}" srcId="{59220856-95EF-4C0F-A06C-E61E4FA5D595}" destId="{82E93362-4DE3-463E-AE46-A76BD8CC6A9C}" srcOrd="1" destOrd="0" parTransId="{F1DEDDC9-FF8F-47FD-A17A-076AD4EFC13D}" sibTransId="{D4B38333-6343-41DC-8BD1-8742B1C1985D}"/>
    <dgm:cxn modelId="{D17D0115-0291-4443-9705-5F1DCFD32EE1}" type="presOf" srcId="{3572A56F-2F46-49AA-BD9D-F72A08F7B9D0}" destId="{C25A4B5B-819C-4201-9AB9-36E5F05EE5D0}" srcOrd="0" destOrd="0" presId="urn:microsoft.com/office/officeart/2005/8/layout/default"/>
    <dgm:cxn modelId="{6C8CED40-6142-4159-BB3B-A9F3F13FB52A}" type="presOf" srcId="{82E93362-4DE3-463E-AE46-A76BD8CC6A9C}" destId="{0F7CB60B-05AE-44DF-ABC2-B7FA9ECF99BF}" srcOrd="0" destOrd="0" presId="urn:microsoft.com/office/officeart/2005/8/layout/default"/>
    <dgm:cxn modelId="{0BC141AB-B84C-4E73-9957-27109018A772}" srcId="{59220856-95EF-4C0F-A06C-E61E4FA5D595}" destId="{3572A56F-2F46-49AA-BD9D-F72A08F7B9D0}" srcOrd="2" destOrd="0" parTransId="{01A47BE0-2406-46F1-ACCB-0F0E7B98DA43}" sibTransId="{8CAE01C2-C00B-4D61-A524-9F0589A4CE7D}"/>
    <dgm:cxn modelId="{19AF0529-7190-4A7C-841C-89C77D0C87EA}" srcId="{59220856-95EF-4C0F-A06C-E61E4FA5D595}" destId="{6A9BA9D5-EA64-40CA-9F47-ACC68C479C3B}" srcOrd="0" destOrd="0" parTransId="{64E68057-CDB2-4EB9-8065-171BB563C7FC}" sibTransId="{0CDFDAFA-0FBB-4917-B89F-6D93435E9B01}"/>
    <dgm:cxn modelId="{09A0F92D-339E-4217-B604-48ECED8ABB35}" type="presOf" srcId="{6A9BA9D5-EA64-40CA-9F47-ACC68C479C3B}" destId="{E6026069-EE0C-4073-8D12-0BDA9E7DBEDE}" srcOrd="0" destOrd="0" presId="urn:microsoft.com/office/officeart/2005/8/layout/default"/>
    <dgm:cxn modelId="{307C1760-5C3C-4535-A259-55C44D8CA266}" type="presParOf" srcId="{D39ED06E-2A2A-4EA6-9756-F83F05738E67}" destId="{E6026069-EE0C-4073-8D12-0BDA9E7DBEDE}" srcOrd="0" destOrd="0" presId="urn:microsoft.com/office/officeart/2005/8/layout/default"/>
    <dgm:cxn modelId="{535F48EE-4C17-48AF-8ED5-45DCB083DBB7}" type="presParOf" srcId="{D39ED06E-2A2A-4EA6-9756-F83F05738E67}" destId="{7F3A5403-5C8E-410C-A348-833541C52047}" srcOrd="1" destOrd="0" presId="urn:microsoft.com/office/officeart/2005/8/layout/default"/>
    <dgm:cxn modelId="{28B79B00-1704-444A-958C-308D792FC236}" type="presParOf" srcId="{D39ED06E-2A2A-4EA6-9756-F83F05738E67}" destId="{0F7CB60B-05AE-44DF-ABC2-B7FA9ECF99BF}" srcOrd="2" destOrd="0" presId="urn:microsoft.com/office/officeart/2005/8/layout/default"/>
    <dgm:cxn modelId="{BFC0EF67-94A6-49F7-A5FF-35E0FE6C6A82}" type="presParOf" srcId="{D39ED06E-2A2A-4EA6-9756-F83F05738E67}" destId="{C2D7E9CF-5098-45C6-B9CB-41CA11659474}" srcOrd="3" destOrd="0" presId="urn:microsoft.com/office/officeart/2005/8/layout/default"/>
    <dgm:cxn modelId="{7095F72F-B3DD-4291-8E98-D4CD4973BA0B}" type="presParOf" srcId="{D39ED06E-2A2A-4EA6-9756-F83F05738E67}" destId="{C25A4B5B-819C-4201-9AB9-36E5F05EE5D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060848-29F9-4850-84A9-DC7A1CA697E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9EEF39BC-D9FD-418B-B1A3-79C072F0FD1E}" type="pres">
      <dgm:prSet presAssocID="{EA060848-29F9-4850-84A9-DC7A1CA697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B091250D-CE60-4591-8058-DD111D923818}" type="presOf" srcId="{EA060848-29F9-4850-84A9-DC7A1CA697EB}" destId="{9EEF39BC-D9FD-418B-B1A3-79C072F0FD1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7C5675-3A6F-4B94-BB17-A8466A0A8F1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sk-SK"/>
        </a:p>
      </dgm:t>
    </dgm:pt>
    <dgm:pt modelId="{89674755-DFF3-4527-887A-F33A6017EC95}" type="pres">
      <dgm:prSet presAssocID="{E27C5675-3A6F-4B94-BB17-A8466A0A8F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2A04568D-4784-4234-A66D-D326512A1BA8}" type="presOf" srcId="{E27C5675-3A6F-4B94-BB17-A8466A0A8F1F}" destId="{89674755-DFF3-4527-887A-F33A6017EC9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EFA93C-FBDE-4458-A992-BC61386431B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88DDF332-147A-4D88-A56A-6CCCB51ED9C9}">
      <dgm:prSet phldrT="[Text]"/>
      <dgm:spPr/>
      <dgm:t>
        <a:bodyPr/>
        <a:lstStyle/>
        <a:p>
          <a:r>
            <a:rPr lang="sk-SK" dirty="0" smtClean="0"/>
            <a:t>-2</a:t>
          </a:r>
          <a:endParaRPr lang="sk-SK" dirty="0"/>
        </a:p>
      </dgm:t>
    </dgm:pt>
    <dgm:pt modelId="{72D50992-D562-4405-8ECA-CAEF6B3BEC1F}" type="parTrans" cxnId="{4A84337F-27B9-43FC-BF0F-AEB5AB42A54F}">
      <dgm:prSet/>
      <dgm:spPr/>
      <dgm:t>
        <a:bodyPr/>
        <a:lstStyle/>
        <a:p>
          <a:endParaRPr lang="sk-SK"/>
        </a:p>
      </dgm:t>
    </dgm:pt>
    <dgm:pt modelId="{9CC016B5-8618-4807-8C5B-1EA300F359E6}" type="sibTrans" cxnId="{4A84337F-27B9-43FC-BF0F-AEB5AB42A54F}">
      <dgm:prSet/>
      <dgm:spPr/>
      <dgm:t>
        <a:bodyPr/>
        <a:lstStyle/>
        <a:p>
          <a:endParaRPr lang="sk-SK"/>
        </a:p>
      </dgm:t>
    </dgm:pt>
    <dgm:pt modelId="{7063BE51-46A4-4B5A-9C16-0B3D08510CF4}">
      <dgm:prSet phldrT="[Text]"/>
      <dgm:spPr/>
      <dgm:t>
        <a:bodyPr/>
        <a:lstStyle/>
        <a:p>
          <a:r>
            <a:rPr lang="sk-SK" dirty="0" smtClean="0"/>
            <a:t>1</a:t>
          </a:r>
          <a:endParaRPr lang="sk-SK" dirty="0"/>
        </a:p>
      </dgm:t>
    </dgm:pt>
    <dgm:pt modelId="{CE3AAEDF-0D4B-49B9-8D12-04489BA5E72D}" type="parTrans" cxnId="{6ABAC3B1-981B-4FBB-AA2C-025178BB3BF9}">
      <dgm:prSet/>
      <dgm:spPr/>
      <dgm:t>
        <a:bodyPr/>
        <a:lstStyle/>
        <a:p>
          <a:endParaRPr lang="sk-SK"/>
        </a:p>
      </dgm:t>
    </dgm:pt>
    <dgm:pt modelId="{43CFE890-F667-493B-A94B-53814DC99250}" type="sibTrans" cxnId="{6ABAC3B1-981B-4FBB-AA2C-025178BB3BF9}">
      <dgm:prSet/>
      <dgm:spPr/>
      <dgm:t>
        <a:bodyPr/>
        <a:lstStyle/>
        <a:p>
          <a:endParaRPr lang="sk-SK"/>
        </a:p>
      </dgm:t>
    </dgm:pt>
    <dgm:pt modelId="{CB1435DC-F77C-4016-B130-DF5B5F844DD9}">
      <dgm:prSet phldrT="[Text]"/>
      <dgm:spPr/>
      <dgm:t>
        <a:bodyPr/>
        <a:lstStyle/>
        <a:p>
          <a:r>
            <a:rPr lang="sk-SK" dirty="0" smtClean="0"/>
            <a:t>5</a:t>
          </a:r>
          <a:endParaRPr lang="sk-SK" dirty="0"/>
        </a:p>
      </dgm:t>
    </dgm:pt>
    <dgm:pt modelId="{F1457F03-D619-423A-80B2-5E34CEB43205}" type="parTrans" cxnId="{73D4D2D5-A016-43E2-91D4-BD51BA780F90}">
      <dgm:prSet/>
      <dgm:spPr/>
      <dgm:t>
        <a:bodyPr/>
        <a:lstStyle/>
        <a:p>
          <a:endParaRPr lang="sk-SK"/>
        </a:p>
      </dgm:t>
    </dgm:pt>
    <dgm:pt modelId="{90AC21A6-7B93-41BB-B2D6-91355D4B8F36}" type="sibTrans" cxnId="{73D4D2D5-A016-43E2-91D4-BD51BA780F90}">
      <dgm:prSet/>
      <dgm:spPr/>
      <dgm:t>
        <a:bodyPr/>
        <a:lstStyle/>
        <a:p>
          <a:endParaRPr lang="sk-SK"/>
        </a:p>
      </dgm:t>
    </dgm:pt>
    <dgm:pt modelId="{4A55CD9C-38EA-44CF-93E7-30B04185DC44}">
      <dgm:prSet phldrT="[Text]"/>
      <dgm:spPr/>
      <dgm:t>
        <a:bodyPr/>
        <a:lstStyle/>
        <a:p>
          <a:r>
            <a:rPr lang="sk-SK" dirty="0" smtClean="0"/>
            <a:t>1/3</a:t>
          </a:r>
          <a:endParaRPr lang="sk-SK" dirty="0"/>
        </a:p>
      </dgm:t>
    </dgm:pt>
    <dgm:pt modelId="{EF306BC7-F9A2-488A-AD1F-EAC8F7B6C706}" type="parTrans" cxnId="{0BB18A02-CE1F-4805-B233-23C0665BCB2C}">
      <dgm:prSet/>
      <dgm:spPr/>
      <dgm:t>
        <a:bodyPr/>
        <a:lstStyle/>
        <a:p>
          <a:endParaRPr lang="sk-SK"/>
        </a:p>
      </dgm:t>
    </dgm:pt>
    <dgm:pt modelId="{0C0D6482-BBC7-44A4-B8AD-4B7B00FFDC93}" type="sibTrans" cxnId="{0BB18A02-CE1F-4805-B233-23C0665BCB2C}">
      <dgm:prSet/>
      <dgm:spPr/>
      <dgm:t>
        <a:bodyPr/>
        <a:lstStyle/>
        <a:p>
          <a:endParaRPr lang="sk-SK"/>
        </a:p>
      </dgm:t>
    </dgm:pt>
    <dgm:pt modelId="{0EF6D704-B5D3-4D39-9B38-BE193EC552D9}" type="pres">
      <dgm:prSet presAssocID="{6BEFA93C-FBDE-4458-A992-BC61386431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017CCF1-DF2B-43A2-877B-3DF1244AF61D}" type="pres">
      <dgm:prSet presAssocID="{88DDF332-147A-4D88-A56A-6CCCB51ED9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66AC0C7-478B-4EBD-83C1-E7C6A5374AF5}" type="pres">
      <dgm:prSet presAssocID="{9CC016B5-8618-4807-8C5B-1EA300F359E6}" presName="sibTrans" presStyleCnt="0"/>
      <dgm:spPr/>
    </dgm:pt>
    <dgm:pt modelId="{1F71C978-65B0-42B0-91E0-C184330CF638}" type="pres">
      <dgm:prSet presAssocID="{7063BE51-46A4-4B5A-9C16-0B3D08510C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CF916D1-093D-422B-8FC2-FEA192146D17}" type="pres">
      <dgm:prSet presAssocID="{43CFE890-F667-493B-A94B-53814DC99250}" presName="sibTrans" presStyleCnt="0"/>
      <dgm:spPr/>
    </dgm:pt>
    <dgm:pt modelId="{9913E9FE-E939-4FF4-9D67-E694351E037E}" type="pres">
      <dgm:prSet presAssocID="{CB1435DC-F77C-4016-B130-DF5B5F844D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BEDB080-6783-40E5-8EF3-38FE1C518666}" type="pres">
      <dgm:prSet presAssocID="{90AC21A6-7B93-41BB-B2D6-91355D4B8F36}" presName="sibTrans" presStyleCnt="0"/>
      <dgm:spPr/>
    </dgm:pt>
    <dgm:pt modelId="{50B6375B-D368-494C-83E2-15C491D0C1F6}" type="pres">
      <dgm:prSet presAssocID="{4A55CD9C-38EA-44CF-93E7-30B04185DC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BB18A02-CE1F-4805-B233-23C0665BCB2C}" srcId="{6BEFA93C-FBDE-4458-A992-BC61386431BB}" destId="{4A55CD9C-38EA-44CF-93E7-30B04185DC44}" srcOrd="3" destOrd="0" parTransId="{EF306BC7-F9A2-488A-AD1F-EAC8F7B6C706}" sibTransId="{0C0D6482-BBC7-44A4-B8AD-4B7B00FFDC93}"/>
    <dgm:cxn modelId="{4A84337F-27B9-43FC-BF0F-AEB5AB42A54F}" srcId="{6BEFA93C-FBDE-4458-A992-BC61386431BB}" destId="{88DDF332-147A-4D88-A56A-6CCCB51ED9C9}" srcOrd="0" destOrd="0" parTransId="{72D50992-D562-4405-8ECA-CAEF6B3BEC1F}" sibTransId="{9CC016B5-8618-4807-8C5B-1EA300F359E6}"/>
    <dgm:cxn modelId="{D7073DE7-CDD3-4921-945B-326C85FE2800}" type="presOf" srcId="{4A55CD9C-38EA-44CF-93E7-30B04185DC44}" destId="{50B6375B-D368-494C-83E2-15C491D0C1F6}" srcOrd="0" destOrd="0" presId="urn:microsoft.com/office/officeart/2005/8/layout/default"/>
    <dgm:cxn modelId="{29781476-555E-4802-8728-F76A57641B8B}" type="presOf" srcId="{7063BE51-46A4-4B5A-9C16-0B3D08510CF4}" destId="{1F71C978-65B0-42B0-91E0-C184330CF638}" srcOrd="0" destOrd="0" presId="urn:microsoft.com/office/officeart/2005/8/layout/default"/>
    <dgm:cxn modelId="{9F6C4128-F0ED-40BA-98F2-1E395D948414}" type="presOf" srcId="{CB1435DC-F77C-4016-B130-DF5B5F844DD9}" destId="{9913E9FE-E939-4FF4-9D67-E694351E037E}" srcOrd="0" destOrd="0" presId="urn:microsoft.com/office/officeart/2005/8/layout/default"/>
    <dgm:cxn modelId="{73D4D2D5-A016-43E2-91D4-BD51BA780F90}" srcId="{6BEFA93C-FBDE-4458-A992-BC61386431BB}" destId="{CB1435DC-F77C-4016-B130-DF5B5F844DD9}" srcOrd="2" destOrd="0" parTransId="{F1457F03-D619-423A-80B2-5E34CEB43205}" sibTransId="{90AC21A6-7B93-41BB-B2D6-91355D4B8F36}"/>
    <dgm:cxn modelId="{6ABAC3B1-981B-4FBB-AA2C-025178BB3BF9}" srcId="{6BEFA93C-FBDE-4458-A992-BC61386431BB}" destId="{7063BE51-46A4-4B5A-9C16-0B3D08510CF4}" srcOrd="1" destOrd="0" parTransId="{CE3AAEDF-0D4B-49B9-8D12-04489BA5E72D}" sibTransId="{43CFE890-F667-493B-A94B-53814DC99250}"/>
    <dgm:cxn modelId="{193E187A-6183-40F6-AD46-B530E1479DB1}" type="presOf" srcId="{6BEFA93C-FBDE-4458-A992-BC61386431BB}" destId="{0EF6D704-B5D3-4D39-9B38-BE193EC552D9}" srcOrd="0" destOrd="0" presId="urn:microsoft.com/office/officeart/2005/8/layout/default"/>
    <dgm:cxn modelId="{E9D55F7A-5861-4BDC-BCCF-809215D7913D}" type="presOf" srcId="{88DDF332-147A-4D88-A56A-6CCCB51ED9C9}" destId="{0017CCF1-DF2B-43A2-877B-3DF1244AF61D}" srcOrd="0" destOrd="0" presId="urn:microsoft.com/office/officeart/2005/8/layout/default"/>
    <dgm:cxn modelId="{75B2989A-6D3F-4086-B2D5-0B1AF73950EC}" type="presParOf" srcId="{0EF6D704-B5D3-4D39-9B38-BE193EC552D9}" destId="{0017CCF1-DF2B-43A2-877B-3DF1244AF61D}" srcOrd="0" destOrd="0" presId="urn:microsoft.com/office/officeart/2005/8/layout/default"/>
    <dgm:cxn modelId="{35D9FAC3-465E-4015-8BAE-65D306B2E595}" type="presParOf" srcId="{0EF6D704-B5D3-4D39-9B38-BE193EC552D9}" destId="{D66AC0C7-478B-4EBD-83C1-E7C6A5374AF5}" srcOrd="1" destOrd="0" presId="urn:microsoft.com/office/officeart/2005/8/layout/default"/>
    <dgm:cxn modelId="{203EEB9F-B73B-4C24-B4CB-BC52C838CB32}" type="presParOf" srcId="{0EF6D704-B5D3-4D39-9B38-BE193EC552D9}" destId="{1F71C978-65B0-42B0-91E0-C184330CF638}" srcOrd="2" destOrd="0" presId="urn:microsoft.com/office/officeart/2005/8/layout/default"/>
    <dgm:cxn modelId="{76A0F00A-407B-466B-904B-F43D28DFE8D9}" type="presParOf" srcId="{0EF6D704-B5D3-4D39-9B38-BE193EC552D9}" destId="{3CF916D1-093D-422B-8FC2-FEA192146D17}" srcOrd="3" destOrd="0" presId="urn:microsoft.com/office/officeart/2005/8/layout/default"/>
    <dgm:cxn modelId="{22D59F28-758C-439D-AB98-B483238C08C8}" type="presParOf" srcId="{0EF6D704-B5D3-4D39-9B38-BE193EC552D9}" destId="{9913E9FE-E939-4FF4-9D67-E694351E037E}" srcOrd="4" destOrd="0" presId="urn:microsoft.com/office/officeart/2005/8/layout/default"/>
    <dgm:cxn modelId="{1B7DE33C-2803-4FB2-9F60-99B89485D962}" type="presParOf" srcId="{0EF6D704-B5D3-4D39-9B38-BE193EC552D9}" destId="{ABEDB080-6783-40E5-8EF3-38FE1C518666}" srcOrd="5" destOrd="0" presId="urn:microsoft.com/office/officeart/2005/8/layout/default"/>
    <dgm:cxn modelId="{57E4EB94-488F-41E4-B494-0405C4A2774D}" type="presParOf" srcId="{0EF6D704-B5D3-4D39-9B38-BE193EC552D9}" destId="{50B6375B-D368-494C-83E2-15C491D0C1F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8341F-D82F-49CF-980B-C4FE3B621D49}">
      <dsp:nvSpPr>
        <dsp:cNvPr id="0" name=""/>
        <dsp:cNvSpPr/>
      </dsp:nvSpPr>
      <dsp:spPr>
        <a:xfrm>
          <a:off x="0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 dirty="0"/>
        </a:p>
      </dsp:txBody>
      <dsp:txXfrm>
        <a:off x="0" y="0"/>
        <a:ext cx="1405206" cy="433743"/>
      </dsp:txXfrm>
    </dsp:sp>
    <dsp:sp modelId="{722E7CB7-BB1F-4D3E-9534-E7B4A45873C8}">
      <dsp:nvSpPr>
        <dsp:cNvPr id="0" name=""/>
        <dsp:cNvSpPr/>
      </dsp:nvSpPr>
      <dsp:spPr>
        <a:xfrm>
          <a:off x="2072506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/>
        </a:p>
      </dsp:txBody>
      <dsp:txXfrm>
        <a:off x="2072506" y="0"/>
        <a:ext cx="1405206" cy="433743"/>
      </dsp:txXfrm>
    </dsp:sp>
    <dsp:sp modelId="{2C7A38A9-F0F6-481F-9D98-105B4A0E6A36}">
      <dsp:nvSpPr>
        <dsp:cNvPr id="0" name=""/>
        <dsp:cNvSpPr/>
      </dsp:nvSpPr>
      <dsp:spPr>
        <a:xfrm>
          <a:off x="4225927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 dirty="0"/>
        </a:p>
      </dsp:txBody>
      <dsp:txXfrm>
        <a:off x="4225927" y="0"/>
        <a:ext cx="1405206" cy="4337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7CCF1-DF2B-43A2-877B-3DF1244AF61D}">
      <dsp:nvSpPr>
        <dsp:cNvPr id="0" name=""/>
        <dsp:cNvSpPr/>
      </dsp:nvSpPr>
      <dsp:spPr>
        <a:xfrm>
          <a:off x="411478" y="298"/>
          <a:ext cx="1504963" cy="902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200" kern="1200" dirty="0" smtClean="0">
              <a:solidFill>
                <a:schemeClr val="tx1"/>
              </a:solidFill>
            </a:rPr>
            <a:t>16</a:t>
          </a:r>
          <a:endParaRPr lang="sk-SK" sz="4200" kern="1200" dirty="0">
            <a:solidFill>
              <a:schemeClr val="tx1"/>
            </a:solidFill>
          </a:endParaRPr>
        </a:p>
      </dsp:txBody>
      <dsp:txXfrm>
        <a:off x="411478" y="298"/>
        <a:ext cx="1504963" cy="902978"/>
      </dsp:txXfrm>
    </dsp:sp>
    <dsp:sp modelId="{1F71C978-65B0-42B0-91E0-C184330CF638}">
      <dsp:nvSpPr>
        <dsp:cNvPr id="0" name=""/>
        <dsp:cNvSpPr/>
      </dsp:nvSpPr>
      <dsp:spPr>
        <a:xfrm>
          <a:off x="411478" y="1053773"/>
          <a:ext cx="1504963" cy="902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200" kern="1200" dirty="0" smtClean="0">
              <a:solidFill>
                <a:schemeClr val="tx1"/>
              </a:solidFill>
            </a:rPr>
            <a:t>1</a:t>
          </a:r>
          <a:endParaRPr lang="sk-SK" sz="4200" kern="1200" dirty="0">
            <a:solidFill>
              <a:schemeClr val="tx1"/>
            </a:solidFill>
          </a:endParaRPr>
        </a:p>
      </dsp:txBody>
      <dsp:txXfrm>
        <a:off x="411478" y="1053773"/>
        <a:ext cx="1504963" cy="902978"/>
      </dsp:txXfrm>
    </dsp:sp>
    <dsp:sp modelId="{9913E9FE-E939-4FF4-9D67-E694351E037E}">
      <dsp:nvSpPr>
        <dsp:cNvPr id="0" name=""/>
        <dsp:cNvSpPr/>
      </dsp:nvSpPr>
      <dsp:spPr>
        <a:xfrm>
          <a:off x="411478" y="2107248"/>
          <a:ext cx="1504963" cy="902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200" kern="1200" dirty="0" smtClean="0">
              <a:solidFill>
                <a:schemeClr val="tx1"/>
              </a:solidFill>
            </a:rPr>
            <a:t>500</a:t>
          </a:r>
          <a:endParaRPr lang="sk-SK" sz="4200" kern="1200" dirty="0">
            <a:solidFill>
              <a:schemeClr val="tx1"/>
            </a:solidFill>
          </a:endParaRPr>
        </a:p>
      </dsp:txBody>
      <dsp:txXfrm>
        <a:off x="411478" y="2107248"/>
        <a:ext cx="1504963" cy="902978"/>
      </dsp:txXfrm>
    </dsp:sp>
    <dsp:sp modelId="{50B6375B-D368-494C-83E2-15C491D0C1F6}">
      <dsp:nvSpPr>
        <dsp:cNvPr id="0" name=""/>
        <dsp:cNvSpPr/>
      </dsp:nvSpPr>
      <dsp:spPr>
        <a:xfrm>
          <a:off x="432050" y="3139168"/>
          <a:ext cx="1504963" cy="902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200" kern="1200" dirty="0" smtClean="0">
              <a:solidFill>
                <a:schemeClr val="tx1"/>
              </a:solidFill>
            </a:rPr>
            <a:t>0</a:t>
          </a:r>
          <a:endParaRPr lang="sk-SK" sz="4200" kern="1200" dirty="0">
            <a:solidFill>
              <a:schemeClr val="tx1"/>
            </a:solidFill>
          </a:endParaRPr>
        </a:p>
      </dsp:txBody>
      <dsp:txXfrm>
        <a:off x="432050" y="3139168"/>
        <a:ext cx="1504963" cy="902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8341F-D82F-49CF-980B-C4FE3B621D49}">
      <dsp:nvSpPr>
        <dsp:cNvPr id="0" name=""/>
        <dsp:cNvSpPr/>
      </dsp:nvSpPr>
      <dsp:spPr>
        <a:xfrm>
          <a:off x="0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 dirty="0"/>
        </a:p>
      </dsp:txBody>
      <dsp:txXfrm>
        <a:off x="0" y="0"/>
        <a:ext cx="1405206" cy="433743"/>
      </dsp:txXfrm>
    </dsp:sp>
    <dsp:sp modelId="{722E7CB7-BB1F-4D3E-9534-E7B4A45873C8}">
      <dsp:nvSpPr>
        <dsp:cNvPr id="0" name=""/>
        <dsp:cNvSpPr/>
      </dsp:nvSpPr>
      <dsp:spPr>
        <a:xfrm>
          <a:off x="2072506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/>
        </a:p>
      </dsp:txBody>
      <dsp:txXfrm>
        <a:off x="2072506" y="0"/>
        <a:ext cx="1405206" cy="433743"/>
      </dsp:txXfrm>
    </dsp:sp>
    <dsp:sp modelId="{2C7A38A9-F0F6-481F-9D98-105B4A0E6A36}">
      <dsp:nvSpPr>
        <dsp:cNvPr id="0" name=""/>
        <dsp:cNvSpPr/>
      </dsp:nvSpPr>
      <dsp:spPr>
        <a:xfrm>
          <a:off x="4225927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 dirty="0"/>
        </a:p>
      </dsp:txBody>
      <dsp:txXfrm>
        <a:off x="4225927" y="0"/>
        <a:ext cx="1405206" cy="433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8341F-D82F-49CF-980B-C4FE3B621D49}">
      <dsp:nvSpPr>
        <dsp:cNvPr id="0" name=""/>
        <dsp:cNvSpPr/>
      </dsp:nvSpPr>
      <dsp:spPr>
        <a:xfrm>
          <a:off x="0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 dirty="0"/>
        </a:p>
      </dsp:txBody>
      <dsp:txXfrm>
        <a:off x="0" y="0"/>
        <a:ext cx="1405206" cy="433743"/>
      </dsp:txXfrm>
    </dsp:sp>
    <dsp:sp modelId="{722E7CB7-BB1F-4D3E-9534-E7B4A45873C8}">
      <dsp:nvSpPr>
        <dsp:cNvPr id="0" name=""/>
        <dsp:cNvSpPr/>
      </dsp:nvSpPr>
      <dsp:spPr>
        <a:xfrm>
          <a:off x="2072506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 dirty="0"/>
        </a:p>
      </dsp:txBody>
      <dsp:txXfrm>
        <a:off x="2072506" y="0"/>
        <a:ext cx="1405206" cy="433743"/>
      </dsp:txXfrm>
    </dsp:sp>
    <dsp:sp modelId="{2C7A38A9-F0F6-481F-9D98-105B4A0E6A36}">
      <dsp:nvSpPr>
        <dsp:cNvPr id="0" name=""/>
        <dsp:cNvSpPr/>
      </dsp:nvSpPr>
      <dsp:spPr>
        <a:xfrm>
          <a:off x="4225927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/>
        </a:p>
      </dsp:txBody>
      <dsp:txXfrm>
        <a:off x="4225927" y="0"/>
        <a:ext cx="1405206" cy="433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8341F-D82F-49CF-980B-C4FE3B621D49}">
      <dsp:nvSpPr>
        <dsp:cNvPr id="0" name=""/>
        <dsp:cNvSpPr/>
      </dsp:nvSpPr>
      <dsp:spPr>
        <a:xfrm>
          <a:off x="0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/>
        </a:p>
      </dsp:txBody>
      <dsp:txXfrm>
        <a:off x="0" y="0"/>
        <a:ext cx="1405206" cy="433743"/>
      </dsp:txXfrm>
    </dsp:sp>
    <dsp:sp modelId="{722E7CB7-BB1F-4D3E-9534-E7B4A45873C8}">
      <dsp:nvSpPr>
        <dsp:cNvPr id="0" name=""/>
        <dsp:cNvSpPr/>
      </dsp:nvSpPr>
      <dsp:spPr>
        <a:xfrm>
          <a:off x="2072506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/>
        </a:p>
      </dsp:txBody>
      <dsp:txXfrm>
        <a:off x="2072506" y="0"/>
        <a:ext cx="1405206" cy="433743"/>
      </dsp:txXfrm>
    </dsp:sp>
    <dsp:sp modelId="{2C7A38A9-F0F6-481F-9D98-105B4A0E6A36}">
      <dsp:nvSpPr>
        <dsp:cNvPr id="0" name=""/>
        <dsp:cNvSpPr/>
      </dsp:nvSpPr>
      <dsp:spPr>
        <a:xfrm>
          <a:off x="4225927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/>
        </a:p>
      </dsp:txBody>
      <dsp:txXfrm>
        <a:off x="4225927" y="0"/>
        <a:ext cx="1405206" cy="4337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8341F-D82F-49CF-980B-C4FE3B621D49}">
      <dsp:nvSpPr>
        <dsp:cNvPr id="0" name=""/>
        <dsp:cNvSpPr/>
      </dsp:nvSpPr>
      <dsp:spPr>
        <a:xfrm>
          <a:off x="0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/>
        </a:p>
      </dsp:txBody>
      <dsp:txXfrm>
        <a:off x="0" y="0"/>
        <a:ext cx="1405206" cy="433743"/>
      </dsp:txXfrm>
    </dsp:sp>
    <dsp:sp modelId="{722E7CB7-BB1F-4D3E-9534-E7B4A45873C8}">
      <dsp:nvSpPr>
        <dsp:cNvPr id="0" name=""/>
        <dsp:cNvSpPr/>
      </dsp:nvSpPr>
      <dsp:spPr>
        <a:xfrm>
          <a:off x="2072506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 dirty="0"/>
        </a:p>
      </dsp:txBody>
      <dsp:txXfrm>
        <a:off x="2072506" y="0"/>
        <a:ext cx="1405206" cy="433743"/>
      </dsp:txXfrm>
    </dsp:sp>
    <dsp:sp modelId="{2C7A38A9-F0F6-481F-9D98-105B4A0E6A36}">
      <dsp:nvSpPr>
        <dsp:cNvPr id="0" name=""/>
        <dsp:cNvSpPr/>
      </dsp:nvSpPr>
      <dsp:spPr>
        <a:xfrm>
          <a:off x="4225927" y="0"/>
          <a:ext cx="1405206" cy="4337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2000" kern="1200"/>
        </a:p>
      </dsp:txBody>
      <dsp:txXfrm>
        <a:off x="4225927" y="0"/>
        <a:ext cx="1405206" cy="4337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26069-EE0C-4073-8D12-0BDA9E7DBEDE}">
      <dsp:nvSpPr>
        <dsp:cNvPr id="0" name=""/>
        <dsp:cNvSpPr/>
      </dsp:nvSpPr>
      <dsp:spPr>
        <a:xfrm>
          <a:off x="0" y="365898"/>
          <a:ext cx="1133712" cy="680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Log funkcia je prostá</a:t>
          </a:r>
          <a:endParaRPr lang="sk-SK" sz="1400" kern="1200" dirty="0"/>
        </a:p>
      </dsp:txBody>
      <dsp:txXfrm>
        <a:off x="0" y="365898"/>
        <a:ext cx="1133712" cy="680227"/>
      </dsp:txXfrm>
    </dsp:sp>
    <dsp:sp modelId="{0F7CB60B-05AE-44DF-ABC2-B7FA9ECF99BF}">
      <dsp:nvSpPr>
        <dsp:cNvPr id="0" name=""/>
        <dsp:cNvSpPr/>
      </dsp:nvSpPr>
      <dsp:spPr>
        <a:xfrm>
          <a:off x="1247083" y="365898"/>
          <a:ext cx="1133712" cy="680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Log funkcia je monotónna </a:t>
          </a:r>
          <a:endParaRPr lang="sk-SK" sz="1400" kern="1200" dirty="0"/>
        </a:p>
      </dsp:txBody>
      <dsp:txXfrm>
        <a:off x="1247083" y="365898"/>
        <a:ext cx="1133712" cy="680227"/>
      </dsp:txXfrm>
    </dsp:sp>
    <dsp:sp modelId="{C25A4B5B-819C-4201-9AB9-36E5F05EE5D0}">
      <dsp:nvSpPr>
        <dsp:cNvPr id="0" name=""/>
        <dsp:cNvSpPr/>
      </dsp:nvSpPr>
      <dsp:spPr>
        <a:xfrm>
          <a:off x="2494166" y="365898"/>
          <a:ext cx="1133712" cy="680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Log funkcia je periodická</a:t>
          </a:r>
          <a:endParaRPr lang="sk-SK" sz="1400" kern="1200" dirty="0"/>
        </a:p>
      </dsp:txBody>
      <dsp:txXfrm>
        <a:off x="2494166" y="365898"/>
        <a:ext cx="1133712" cy="6802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7CCF1-DF2B-43A2-877B-3DF1244AF61D}">
      <dsp:nvSpPr>
        <dsp:cNvPr id="0" name=""/>
        <dsp:cNvSpPr/>
      </dsp:nvSpPr>
      <dsp:spPr>
        <a:xfrm>
          <a:off x="411478" y="298"/>
          <a:ext cx="1504963" cy="902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200" kern="1200" dirty="0" smtClean="0"/>
            <a:t>-2</a:t>
          </a:r>
          <a:endParaRPr lang="sk-SK" sz="4200" kern="1200" dirty="0"/>
        </a:p>
      </dsp:txBody>
      <dsp:txXfrm>
        <a:off x="411478" y="298"/>
        <a:ext cx="1504963" cy="902978"/>
      </dsp:txXfrm>
    </dsp:sp>
    <dsp:sp modelId="{1F71C978-65B0-42B0-91E0-C184330CF638}">
      <dsp:nvSpPr>
        <dsp:cNvPr id="0" name=""/>
        <dsp:cNvSpPr/>
      </dsp:nvSpPr>
      <dsp:spPr>
        <a:xfrm>
          <a:off x="411478" y="1053773"/>
          <a:ext cx="1504963" cy="902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200" kern="1200" dirty="0" smtClean="0"/>
            <a:t>1</a:t>
          </a:r>
          <a:endParaRPr lang="sk-SK" sz="4200" kern="1200" dirty="0"/>
        </a:p>
      </dsp:txBody>
      <dsp:txXfrm>
        <a:off x="411478" y="1053773"/>
        <a:ext cx="1504963" cy="902978"/>
      </dsp:txXfrm>
    </dsp:sp>
    <dsp:sp modelId="{9913E9FE-E939-4FF4-9D67-E694351E037E}">
      <dsp:nvSpPr>
        <dsp:cNvPr id="0" name=""/>
        <dsp:cNvSpPr/>
      </dsp:nvSpPr>
      <dsp:spPr>
        <a:xfrm>
          <a:off x="411478" y="2107248"/>
          <a:ext cx="1504963" cy="902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200" kern="1200" dirty="0" smtClean="0"/>
            <a:t>5</a:t>
          </a:r>
          <a:endParaRPr lang="sk-SK" sz="4200" kern="1200" dirty="0"/>
        </a:p>
      </dsp:txBody>
      <dsp:txXfrm>
        <a:off x="411478" y="2107248"/>
        <a:ext cx="1504963" cy="902978"/>
      </dsp:txXfrm>
    </dsp:sp>
    <dsp:sp modelId="{50B6375B-D368-494C-83E2-15C491D0C1F6}">
      <dsp:nvSpPr>
        <dsp:cNvPr id="0" name=""/>
        <dsp:cNvSpPr/>
      </dsp:nvSpPr>
      <dsp:spPr>
        <a:xfrm>
          <a:off x="411478" y="3160722"/>
          <a:ext cx="1504963" cy="902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200" kern="1200" dirty="0" smtClean="0"/>
            <a:t>1/3</a:t>
          </a:r>
          <a:endParaRPr lang="sk-SK" sz="4200" kern="1200" dirty="0"/>
        </a:p>
      </dsp:txBody>
      <dsp:txXfrm>
        <a:off x="411478" y="3160722"/>
        <a:ext cx="1504963" cy="902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dirty="0" smtClean="0"/>
              <a:t>Upravte štýl predlohy textu.</a:t>
            </a:r>
          </a:p>
          <a:p>
            <a:pPr lvl="1" eaLnBrk="1" latinLnBrk="0" hangingPunct="1"/>
            <a:r>
              <a:rPr lang="sk-SK" dirty="0" smtClean="0"/>
              <a:t>Druhá úroveň</a:t>
            </a:r>
          </a:p>
          <a:p>
            <a:pPr lvl="2" eaLnBrk="1" latinLnBrk="0" hangingPunct="1"/>
            <a:r>
              <a:rPr lang="sk-SK" dirty="0" smtClean="0"/>
              <a:t>Tretia úroveň</a:t>
            </a:r>
          </a:p>
          <a:p>
            <a:pPr lvl="3" eaLnBrk="1" latinLnBrk="0" hangingPunct="1"/>
            <a:r>
              <a:rPr lang="sk-SK" dirty="0" smtClean="0"/>
              <a:t>Štvrtá úroveň</a:t>
            </a:r>
          </a:p>
          <a:p>
            <a:pPr lvl="4" eaLnBrk="1" latinLnBrk="0" hangingPunct="1"/>
            <a:r>
              <a:rPr lang="sk-SK" dirty="0" smtClean="0"/>
              <a:t>Piata úroveň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72" y="15404"/>
            <a:ext cx="1835696" cy="805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A7696A-477E-469D-8AB6-7D99E93056A6}" type="datetimeFigureOut">
              <a:rPr lang="sk-SK" smtClean="0"/>
              <a:t>18.5.2014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A45EE2-8E5B-47F2-B937-2C7FD99BE06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slide" Target="slide11.xml"/><Relationship Id="rId4" Type="http://schemas.openxmlformats.org/officeDocument/2006/relationships/diagramQuickStyle" Target="../diagrams/quickStyle6.xml"/><Relationship Id="rId9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10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5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slide" Target="slide12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2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hyperlink" Target="http://www.google.com/" TargetMode="External"/><Relationship Id="rId7" Type="http://schemas.openxmlformats.org/officeDocument/2006/relationships/slide" Target="slide12.xml"/><Relationship Id="rId2" Type="http://schemas.openxmlformats.org/officeDocument/2006/relationships/hyperlink" Target="http://www.priklad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iklady.eu/" TargetMode="External"/><Relationship Id="rId5" Type="http://schemas.openxmlformats.org/officeDocument/2006/relationships/hyperlink" Target="http://www.oskole.sk/" TargetMode="External"/><Relationship Id="rId4" Type="http://schemas.openxmlformats.org/officeDocument/2006/relationships/hyperlink" Target="http://sk.wikipedia.org/wiki/Logaritmu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26" Type="http://schemas.openxmlformats.org/officeDocument/2006/relationships/diagramData" Target="../diagrams/data5.xml"/><Relationship Id="rId3" Type="http://schemas.openxmlformats.org/officeDocument/2006/relationships/slide" Target="slide9.xml"/><Relationship Id="rId21" Type="http://schemas.openxmlformats.org/officeDocument/2006/relationships/diagramData" Target="../diagrams/data4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2" Type="http://schemas.openxmlformats.org/officeDocument/2006/relationships/image" Target="../media/image11.pn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29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diagramColors" Target="../diagrams/colors4.xml"/><Relationship Id="rId32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microsoft.com/office/2007/relationships/diagramDrawing" Target="../diagrams/drawing2.xml"/><Relationship Id="rId23" Type="http://schemas.openxmlformats.org/officeDocument/2006/relationships/diagramQuickStyle" Target="../diagrams/quickStyle4.xml"/><Relationship Id="rId28" Type="http://schemas.openxmlformats.org/officeDocument/2006/relationships/diagramQuickStyle" Target="../diagrams/quickStyle5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31" Type="http://schemas.openxmlformats.org/officeDocument/2006/relationships/image" Target="../media/image13.png"/><Relationship Id="rId4" Type="http://schemas.openxmlformats.org/officeDocument/2006/relationships/slide" Target="slide4.xml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diagramLayout" Target="../diagrams/layout4.xml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0.xml"/><Relationship Id="rId7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Exponenciálne a logaritmické Funkcie, rovnice a nerovnice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Interaktívna prezentácia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569" y="1"/>
            <a:ext cx="2023431" cy="888062"/>
          </a:xfrm>
          <a:prstGeom prst="rect">
            <a:avLst/>
          </a:prstGeom>
        </p:spPr>
      </p:pic>
      <p:sp>
        <p:nvSpPr>
          <p:cNvPr id="5" name="Obdĺžnik so šikmým zaobleným rohom 4">
            <a:hlinkClick r:id="" action="ppaction://hlinkshowjump?jump=nextslide"/>
          </p:cNvPr>
          <p:cNvSpPr/>
          <p:nvPr/>
        </p:nvSpPr>
        <p:spPr>
          <a:xfrm>
            <a:off x="7884368" y="6278697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ďalej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3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49786" cy="562074"/>
          </a:xfrm>
        </p:spPr>
        <p:txBody>
          <a:bodyPr/>
          <a:lstStyle/>
          <a:p>
            <a:r>
              <a:rPr lang="sk-SK" b="1" dirty="0" smtClean="0"/>
              <a:t>Logaritmická funkcia </a:t>
            </a:r>
            <a:endParaRPr lang="sk-SK" b="1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55776476"/>
              </p:ext>
            </p:extLst>
          </p:nvPr>
        </p:nvGraphicFramePr>
        <p:xfrm>
          <a:off x="467544" y="5301208"/>
          <a:ext cx="3627879" cy="1412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dĺžnik so šikmým zaobleným rohom 9">
            <a:hlinkClick r:id="" action="ppaction://hlinkshowjump?jump=lastslide"/>
          </p:cNvPr>
          <p:cNvSpPr/>
          <p:nvPr/>
        </p:nvSpPr>
        <p:spPr>
          <a:xfrm>
            <a:off x="7770943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45952" y="836712"/>
            <a:ext cx="675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Je definovaná ako inverzná funkcia k exponenciálnej funkcii. </a:t>
            </a:r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4" y="1638092"/>
            <a:ext cx="1905000" cy="160020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4" y="3515643"/>
            <a:ext cx="1905000" cy="1600200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466902" y="1268760"/>
            <a:ext cx="64813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G</a:t>
            </a:r>
            <a:r>
              <a:rPr lang="sk-SK" dirty="0" smtClean="0"/>
              <a:t>raf logaritmickej funkcie so základom väčším ako 1: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467544" y="3220233"/>
            <a:ext cx="64807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Graf logaritmickej funkcie so základom menším ako 1: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611560" y="5301208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Nájdi nepravdivé tvrdenie:</a:t>
            </a:r>
            <a:endParaRPr lang="sk-SK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2971260" y="5670540"/>
            <a:ext cx="1133712" cy="680227"/>
            <a:chOff x="2494166" y="365898"/>
            <a:chExt cx="1133712" cy="680227"/>
          </a:xfrm>
          <a:solidFill>
            <a:srgbClr val="FFC000"/>
          </a:solidFill>
        </p:grpSpPr>
        <p:sp>
          <p:nvSpPr>
            <p:cNvPr id="18" name="Obdĺžnik 17"/>
            <p:cNvSpPr/>
            <p:nvPr/>
          </p:nvSpPr>
          <p:spPr>
            <a:xfrm>
              <a:off x="2494166" y="365898"/>
              <a:ext cx="1133712" cy="68022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bdĺžnik 18"/>
            <p:cNvSpPr/>
            <p:nvPr/>
          </p:nvSpPr>
          <p:spPr>
            <a:xfrm>
              <a:off x="2494166" y="365898"/>
              <a:ext cx="1133712" cy="6802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400" kern="1200" dirty="0" smtClean="0"/>
                <a:t>Log funkcia je periodická</a:t>
              </a:r>
              <a:endParaRPr lang="sk-SK" sz="1400" kern="1200" dirty="0"/>
            </a:p>
          </p:txBody>
        </p:sp>
      </p:grpSp>
      <p:sp>
        <p:nvSpPr>
          <p:cNvPr id="21" name="Srdce 20"/>
          <p:cNvSpPr/>
          <p:nvPr/>
        </p:nvSpPr>
        <p:spPr>
          <a:xfrm>
            <a:off x="6012160" y="5670540"/>
            <a:ext cx="686714" cy="457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Je to:</a:t>
            </a:r>
            <a:endParaRPr lang="sk-SK" sz="1200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4283968" y="5641976"/>
            <a:ext cx="1133712" cy="707523"/>
            <a:chOff x="1247083" y="365898"/>
            <a:chExt cx="1133712" cy="707523"/>
          </a:xfrm>
        </p:grpSpPr>
        <p:sp>
          <p:nvSpPr>
            <p:cNvPr id="20" name="Obdĺžnik 19"/>
            <p:cNvSpPr/>
            <p:nvPr/>
          </p:nvSpPr>
          <p:spPr>
            <a:xfrm>
              <a:off x="1247083" y="365898"/>
              <a:ext cx="1133712" cy="68022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bdĺžnik 21"/>
            <p:cNvSpPr/>
            <p:nvPr/>
          </p:nvSpPr>
          <p:spPr>
            <a:xfrm>
              <a:off x="1247083" y="393194"/>
              <a:ext cx="1133712" cy="680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400" kern="1200" dirty="0" err="1" smtClean="0"/>
                <a:t>Def</a:t>
              </a:r>
              <a:r>
                <a:rPr lang="sk-SK" sz="1400" kern="1200" dirty="0" smtClean="0"/>
                <a:t> obor log funkcie sú kladné čísla </a:t>
              </a:r>
              <a:endParaRPr lang="sk-SK" sz="1400" kern="1200" dirty="0"/>
            </a:p>
          </p:txBody>
        </p:sp>
      </p:grpSp>
      <p:sp>
        <p:nvSpPr>
          <p:cNvPr id="23" name="Obdĺžnik so šikmým zaobleným rohom 22">
            <a:hlinkClick r:id="rId9" action="ppaction://hlinksldjump"/>
          </p:cNvPr>
          <p:cNvSpPr/>
          <p:nvPr/>
        </p:nvSpPr>
        <p:spPr>
          <a:xfrm>
            <a:off x="5580112" y="6292345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24" name="Obdĺžnik so šikmým zaobleným rohom 23">
            <a:hlinkClick r:id="rId10" action="ppaction://hlinksldjump"/>
          </p:cNvPr>
          <p:cNvSpPr/>
          <p:nvPr/>
        </p:nvSpPr>
        <p:spPr>
          <a:xfrm>
            <a:off x="6698874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ďalej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7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56207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k-SK" b="1" dirty="0" smtClean="0"/>
              <a:t>základné vlastnosti logaritmov</a:t>
            </a:r>
            <a:endParaRPr lang="sk-SK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4440048"/>
              </p:ext>
            </p:extLst>
          </p:nvPr>
        </p:nvGraphicFramePr>
        <p:xfrm>
          <a:off x="6839854" y="4485307"/>
          <a:ext cx="1437626" cy="162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dĺžnik so šikmým zaobleným rohom 10">
            <a:hlinkClick r:id="" action="ppaction://hlinkshowjump?jump=lastslide"/>
          </p:cNvPr>
          <p:cNvSpPr/>
          <p:nvPr/>
        </p:nvSpPr>
        <p:spPr>
          <a:xfrm>
            <a:off x="7770943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51519" y="1412775"/>
            <a:ext cx="36724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Nech </a:t>
            </a:r>
            <a:endParaRPr lang="sk-SK" dirty="0"/>
          </a:p>
        </p:txBody>
      </p:sp>
      <p:pic>
        <p:nvPicPr>
          <p:cNvPr id="2074" name="Picture 26" descr="a, x, y &gt; 0, a \neq 1, r \in \mathbb{R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7488"/>
            <a:ext cx="2664296" cy="27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/>
          <p:cNvSpPr txBox="1"/>
          <p:nvPr/>
        </p:nvSpPr>
        <p:spPr>
          <a:xfrm>
            <a:off x="251519" y="1738311"/>
            <a:ext cx="1645347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Potom platí</a:t>
            </a:r>
            <a:r>
              <a:rPr lang="sk-SK" dirty="0" smtClean="0"/>
              <a:t>:</a:t>
            </a:r>
            <a:endParaRPr lang="sk-SK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03" y="2492895"/>
            <a:ext cx="2847522" cy="385253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8" y="3212976"/>
            <a:ext cx="3486866" cy="301748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03" y="3789040"/>
            <a:ext cx="3097976" cy="632240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8" y="4586811"/>
            <a:ext cx="2290766" cy="306511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09" y="5301208"/>
            <a:ext cx="1737916" cy="649952"/>
          </a:xfrm>
          <a:prstGeom prst="rect">
            <a:avLst/>
          </a:prstGeom>
        </p:spPr>
      </p:pic>
      <p:sp>
        <p:nvSpPr>
          <p:cNvPr id="5" name="Slnko 4"/>
          <p:cNvSpPr/>
          <p:nvPr/>
        </p:nvSpPr>
        <p:spPr>
          <a:xfrm>
            <a:off x="492832" y="2453283"/>
            <a:ext cx="581360" cy="52745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Slnko 19"/>
          <p:cNvSpPr/>
          <p:nvPr/>
        </p:nvSpPr>
        <p:spPr>
          <a:xfrm>
            <a:off x="528140" y="3101648"/>
            <a:ext cx="581360" cy="52745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Slnko 21"/>
          <p:cNvSpPr/>
          <p:nvPr/>
        </p:nvSpPr>
        <p:spPr>
          <a:xfrm>
            <a:off x="492832" y="3841432"/>
            <a:ext cx="581360" cy="52745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Slnko 22"/>
          <p:cNvSpPr/>
          <p:nvPr/>
        </p:nvSpPr>
        <p:spPr>
          <a:xfrm>
            <a:off x="492832" y="4581190"/>
            <a:ext cx="581360" cy="52745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Slnko 23"/>
          <p:cNvSpPr/>
          <p:nvPr/>
        </p:nvSpPr>
        <p:spPr>
          <a:xfrm>
            <a:off x="480373" y="5379544"/>
            <a:ext cx="581360" cy="52745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bdĺžnik so šikmým zaobleným rohom 24">
            <a:hlinkClick r:id="rId13" action="ppaction://hlinksldjump"/>
          </p:cNvPr>
          <p:cNvSpPr/>
          <p:nvPr/>
        </p:nvSpPr>
        <p:spPr>
          <a:xfrm>
            <a:off x="5631033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26" name="Obdĺžnik so šikmým zaobleným rohom 25">
            <a:hlinkClick r:id="rId14" action="ppaction://hlinksldjump"/>
          </p:cNvPr>
          <p:cNvSpPr/>
          <p:nvPr/>
        </p:nvSpPr>
        <p:spPr>
          <a:xfrm>
            <a:off x="6712645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ďalej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8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424936" cy="4320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sk-SK" b="1" dirty="0" smtClean="0"/>
              <a:t>Logaritmy – úlohy na precvičenie</a:t>
            </a:r>
            <a:endParaRPr lang="sk-SK" b="1" dirty="0"/>
          </a:p>
        </p:txBody>
      </p:sp>
      <p:sp>
        <p:nvSpPr>
          <p:cNvPr id="3" name="Obdĺžnik so šikmým zaobleným rohom 2">
            <a:hlinkClick r:id="rId2" action="ppaction://hlinksldjump"/>
          </p:cNvPr>
          <p:cNvSpPr/>
          <p:nvPr/>
        </p:nvSpPr>
        <p:spPr>
          <a:xfrm>
            <a:off x="6685843" y="6333289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ďalej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4" name="Obdĺžnik so šikmým zaobleným rohom 3">
            <a:hlinkClick r:id="" action="ppaction://hlinkshowjump?jump=lastslide"/>
          </p:cNvPr>
          <p:cNvSpPr/>
          <p:nvPr/>
        </p:nvSpPr>
        <p:spPr>
          <a:xfrm>
            <a:off x="7770943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9" name="Obdĺžnik 8">
            <a:hlinkClick r:id="rId3" action="ppaction://hlinksldjump"/>
          </p:cNvPr>
          <p:cNvSpPr/>
          <p:nvPr/>
        </p:nvSpPr>
        <p:spPr>
          <a:xfrm>
            <a:off x="1403648" y="2780928"/>
            <a:ext cx="2232248" cy="1080120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Výpočet a úprava logaritmických výrazov</a:t>
            </a:r>
            <a:endParaRPr lang="sk-SK" dirty="0"/>
          </a:p>
        </p:txBody>
      </p:sp>
      <p:sp>
        <p:nvSpPr>
          <p:cNvPr id="10" name="Obdĺžnik 9">
            <a:hlinkClick r:id="rId4" action="ppaction://hlinksldjump"/>
          </p:cNvPr>
          <p:cNvSpPr/>
          <p:nvPr/>
        </p:nvSpPr>
        <p:spPr>
          <a:xfrm>
            <a:off x="4572000" y="2780928"/>
            <a:ext cx="2232248" cy="108012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Riešenie logaritmických rovníc</a:t>
            </a:r>
            <a:endParaRPr lang="sk-SK" dirty="0"/>
          </a:p>
        </p:txBody>
      </p:sp>
      <p:sp>
        <p:nvSpPr>
          <p:cNvPr id="11" name="Obdĺžnik so šikmým zaobleným rohom 10">
            <a:hlinkClick r:id="rId5" action="ppaction://hlinksldjump"/>
          </p:cNvPr>
          <p:cNvSpPr/>
          <p:nvPr/>
        </p:nvSpPr>
        <p:spPr>
          <a:xfrm>
            <a:off x="5580112" y="6333289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-684584" y="4685079"/>
            <a:ext cx="8064896" cy="63064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GB" b="1" dirty="0" err="1"/>
              <a:t>Logaritmus</a:t>
            </a:r>
            <a:r>
              <a:rPr lang="en-GB" b="1" dirty="0"/>
              <a:t> </a:t>
            </a:r>
            <a:r>
              <a:rPr lang="en-GB" b="1" dirty="0" err="1"/>
              <a:t>čísla</a:t>
            </a:r>
            <a:r>
              <a:rPr lang="en-GB" b="1" dirty="0"/>
              <a:t> x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základe</a:t>
            </a:r>
            <a:r>
              <a:rPr lang="en-GB" dirty="0"/>
              <a:t> </a:t>
            </a:r>
            <a:r>
              <a:rPr lang="en-GB" b="1" dirty="0"/>
              <a:t>a</a:t>
            </a:r>
            <a:r>
              <a:rPr lang="en-GB" dirty="0"/>
              <a:t> je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číslo</a:t>
            </a:r>
            <a:r>
              <a:rPr lang="en-GB" dirty="0"/>
              <a:t> </a:t>
            </a:r>
            <a:r>
              <a:rPr lang="en-GB" b="1" dirty="0"/>
              <a:t>y</a:t>
            </a:r>
            <a:r>
              <a:rPr lang="en-GB" dirty="0"/>
              <a:t>, pre </a:t>
            </a:r>
            <a:r>
              <a:rPr lang="en-GB" dirty="0" err="1"/>
              <a:t>ktoré</a:t>
            </a:r>
            <a:r>
              <a:rPr lang="en-GB" dirty="0"/>
              <a:t> </a:t>
            </a:r>
            <a:r>
              <a:rPr lang="en-GB" dirty="0" err="1"/>
              <a:t>platí</a:t>
            </a:r>
            <a:r>
              <a:rPr lang="en-GB" dirty="0"/>
              <a:t> a</a:t>
            </a:r>
            <a:r>
              <a:rPr lang="en-GB" baseline="30000" dirty="0"/>
              <a:t>y</a:t>
            </a:r>
            <a:r>
              <a:rPr lang="en-GB" dirty="0"/>
              <a:t> = x. </a:t>
            </a:r>
            <a:r>
              <a:rPr lang="en-GB" dirty="0" err="1"/>
              <a:t>Určiť</a:t>
            </a:r>
            <a:r>
              <a:rPr lang="en-GB" dirty="0"/>
              <a:t> </a:t>
            </a:r>
            <a:r>
              <a:rPr lang="en-GB" dirty="0" err="1"/>
              <a:t>logaritmus</a:t>
            </a:r>
            <a:r>
              <a:rPr lang="en-GB" dirty="0"/>
              <a:t> </a:t>
            </a:r>
            <a:r>
              <a:rPr lang="en-GB" dirty="0" err="1"/>
              <a:t>čísla</a:t>
            </a:r>
            <a:r>
              <a:rPr lang="en-GB" dirty="0"/>
              <a:t> </a:t>
            </a:r>
            <a:r>
              <a:rPr lang="en-GB" b="1" dirty="0"/>
              <a:t>x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základe</a:t>
            </a:r>
            <a:r>
              <a:rPr lang="en-GB" dirty="0"/>
              <a:t> </a:t>
            </a: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nájsť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číslo</a:t>
            </a:r>
            <a:r>
              <a:rPr lang="en-GB" dirty="0"/>
              <a:t> y, </a:t>
            </a:r>
            <a:r>
              <a:rPr lang="en-GB" dirty="0" err="1"/>
              <a:t>ktorým</a:t>
            </a:r>
            <a:r>
              <a:rPr lang="en-GB" dirty="0"/>
              <a:t>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umocniť</a:t>
            </a:r>
            <a:r>
              <a:rPr lang="en-GB" dirty="0"/>
              <a:t> </a:t>
            </a:r>
            <a:r>
              <a:rPr lang="en-GB" dirty="0" err="1"/>
              <a:t>základ</a:t>
            </a:r>
            <a:r>
              <a:rPr lang="en-GB" dirty="0"/>
              <a:t>, </a:t>
            </a:r>
            <a:r>
              <a:rPr lang="en-GB" dirty="0" err="1"/>
              <a:t>aby</a:t>
            </a:r>
            <a:r>
              <a:rPr lang="en-GB" dirty="0"/>
              <a:t> </a:t>
            </a:r>
            <a:r>
              <a:rPr lang="en-GB" dirty="0" err="1"/>
              <a:t>sme</a:t>
            </a:r>
            <a:r>
              <a:rPr lang="en-GB" dirty="0"/>
              <a:t> </a:t>
            </a:r>
            <a:r>
              <a:rPr lang="en-GB" dirty="0" err="1"/>
              <a:t>dostali</a:t>
            </a:r>
            <a:r>
              <a:rPr lang="en-GB" dirty="0"/>
              <a:t> </a:t>
            </a:r>
            <a:r>
              <a:rPr lang="en-GB" dirty="0" err="1"/>
              <a:t>číslo</a:t>
            </a:r>
            <a:r>
              <a:rPr lang="en-GB" dirty="0"/>
              <a:t> </a:t>
            </a:r>
            <a:r>
              <a:rPr lang="en-GB" b="1" dirty="0"/>
              <a:t>x</a:t>
            </a:r>
            <a:r>
              <a:rPr lang="en-GB" dirty="0"/>
              <a:t>.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832002" y="1556970"/>
            <a:ext cx="7640233" cy="719725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sk-SK" dirty="0" smtClean="0"/>
              <a:t>Logaritmická rovnica má neznámu v argumente logaritmickej funkcie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300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7364576"/>
              </p:ext>
            </p:extLst>
          </p:nvPr>
        </p:nvGraphicFramePr>
        <p:xfrm>
          <a:off x="5724128" y="3727232"/>
          <a:ext cx="2736304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bdĺžnik so šikmým zaobleným rohom 11">
            <a:hlinkClick r:id="" action="ppaction://hlinkshowjump?jump=lastslide"/>
          </p:cNvPr>
          <p:cNvSpPr/>
          <p:nvPr/>
        </p:nvSpPr>
        <p:spPr>
          <a:xfrm>
            <a:off x="7770943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267571" y="648955"/>
            <a:ext cx="6689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K jednotlivým zadaniam priraď správne riešenia</a:t>
            </a:r>
            <a:endParaRPr lang="sk-SK" sz="2000" b="1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80581010"/>
              </p:ext>
            </p:extLst>
          </p:nvPr>
        </p:nvGraphicFramePr>
        <p:xfrm>
          <a:off x="5292080" y="1196752"/>
          <a:ext cx="2327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Obdĺžnik 16"/>
          <p:cNvSpPr/>
          <p:nvPr/>
        </p:nvSpPr>
        <p:spPr>
          <a:xfrm>
            <a:off x="842712" y="4315086"/>
            <a:ext cx="3305274" cy="98136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/>
          <p:cNvSpPr/>
          <p:nvPr/>
        </p:nvSpPr>
        <p:spPr>
          <a:xfrm>
            <a:off x="842712" y="3399180"/>
            <a:ext cx="3305274" cy="7373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/>
          <p:cNvSpPr/>
          <p:nvPr/>
        </p:nvSpPr>
        <p:spPr>
          <a:xfrm>
            <a:off x="831922" y="2348658"/>
            <a:ext cx="1442916" cy="8110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835836" y="1367290"/>
            <a:ext cx="1367427" cy="8110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58937" r="82499" b="36141"/>
          <a:stretch/>
        </p:blipFill>
        <p:spPr>
          <a:xfrm>
            <a:off x="968268" y="1576428"/>
            <a:ext cx="1102562" cy="392772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67648" r="52248" b="22740"/>
          <a:stretch/>
        </p:blipFill>
        <p:spPr>
          <a:xfrm>
            <a:off x="968268" y="2406612"/>
            <a:ext cx="1012616" cy="720081"/>
          </a:xfrm>
          <a:prstGeom prst="rect">
            <a:avLst/>
          </a:prstGeom>
        </p:spPr>
      </p:pic>
      <p:pic>
        <p:nvPicPr>
          <p:cNvPr id="23" name="Obrázok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5" t="80564" r="3048" b="13128"/>
          <a:stretch/>
        </p:blipFill>
        <p:spPr>
          <a:xfrm>
            <a:off x="968268" y="3523746"/>
            <a:ext cx="3038527" cy="488184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0" t="89576"/>
          <a:stretch/>
        </p:blipFill>
        <p:spPr>
          <a:xfrm>
            <a:off x="968267" y="4446515"/>
            <a:ext cx="3054164" cy="732879"/>
          </a:xfrm>
          <a:prstGeom prst="rect">
            <a:avLst/>
          </a:prstGeom>
        </p:spPr>
      </p:pic>
      <p:sp>
        <p:nvSpPr>
          <p:cNvPr id="26" name="Ovál 25"/>
          <p:cNvSpPr/>
          <p:nvPr/>
        </p:nvSpPr>
        <p:spPr>
          <a:xfrm>
            <a:off x="3419873" y="5502686"/>
            <a:ext cx="2045998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rgbClr val="002060"/>
                </a:solidFill>
              </a:rPr>
              <a:t>Riešenie</a:t>
            </a:r>
            <a:endParaRPr lang="sk-SK" sz="2400" dirty="0">
              <a:solidFill>
                <a:srgbClr val="002060"/>
              </a:solidFill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5697967" y="1189631"/>
            <a:ext cx="1504963" cy="902978"/>
            <a:chOff x="411478" y="298"/>
            <a:chExt cx="1504963" cy="902978"/>
          </a:xfrm>
          <a:solidFill>
            <a:srgbClr val="92D050"/>
          </a:solidFill>
        </p:grpSpPr>
        <p:sp>
          <p:nvSpPr>
            <p:cNvPr id="28" name="Obdĺžnik 27"/>
            <p:cNvSpPr/>
            <p:nvPr/>
          </p:nvSpPr>
          <p:spPr>
            <a:xfrm>
              <a:off x="411478" y="298"/>
              <a:ext cx="1504963" cy="9029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bdĺžnik 28"/>
            <p:cNvSpPr/>
            <p:nvPr/>
          </p:nvSpPr>
          <p:spPr>
            <a:xfrm>
              <a:off x="411478" y="298"/>
              <a:ext cx="1504963" cy="9029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4200" kern="1200" dirty="0" smtClean="0">
                  <a:solidFill>
                    <a:schemeClr val="tx1"/>
                  </a:solidFill>
                </a:rPr>
                <a:t>-2</a:t>
              </a:r>
              <a:endParaRPr lang="sk-SK" sz="4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5697965" y="2256729"/>
            <a:ext cx="1504963" cy="902978"/>
            <a:chOff x="411478" y="1053773"/>
            <a:chExt cx="1504963" cy="902978"/>
          </a:xfrm>
          <a:solidFill>
            <a:srgbClr val="00B0F0"/>
          </a:solidFill>
        </p:grpSpPr>
        <p:sp>
          <p:nvSpPr>
            <p:cNvPr id="31" name="Obdĺžnik 30"/>
            <p:cNvSpPr/>
            <p:nvPr/>
          </p:nvSpPr>
          <p:spPr>
            <a:xfrm>
              <a:off x="411478" y="1053773"/>
              <a:ext cx="1504963" cy="9029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bdĺžnik 31"/>
            <p:cNvSpPr/>
            <p:nvPr/>
          </p:nvSpPr>
          <p:spPr>
            <a:xfrm>
              <a:off x="411478" y="1053773"/>
              <a:ext cx="1504963" cy="9029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4200" kern="1200" dirty="0" smtClean="0">
                  <a:solidFill>
                    <a:schemeClr val="tx1"/>
                  </a:solidFill>
                </a:rPr>
                <a:t>1</a:t>
              </a:r>
              <a:endParaRPr lang="sk-SK" sz="4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5720582" y="3316349"/>
            <a:ext cx="1516434" cy="904034"/>
            <a:chOff x="411478" y="2107248"/>
            <a:chExt cx="1516434" cy="904034"/>
          </a:xfrm>
          <a:solidFill>
            <a:srgbClr val="C00000"/>
          </a:solidFill>
        </p:grpSpPr>
        <p:sp>
          <p:nvSpPr>
            <p:cNvPr id="34" name="Obdĺžnik 33"/>
            <p:cNvSpPr/>
            <p:nvPr/>
          </p:nvSpPr>
          <p:spPr>
            <a:xfrm>
              <a:off x="411478" y="2107248"/>
              <a:ext cx="1504963" cy="9029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bdĺžnik 34"/>
            <p:cNvSpPr/>
            <p:nvPr/>
          </p:nvSpPr>
          <p:spPr>
            <a:xfrm>
              <a:off x="422949" y="2108304"/>
              <a:ext cx="1504963" cy="9029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4200" kern="1200" dirty="0" smtClean="0">
                  <a:solidFill>
                    <a:schemeClr val="tx1"/>
                  </a:solidFill>
                </a:rPr>
                <a:t>5</a:t>
              </a:r>
              <a:endParaRPr lang="sk-SK" sz="4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5697966" y="4353590"/>
            <a:ext cx="1504963" cy="902978"/>
            <a:chOff x="411478" y="3160722"/>
            <a:chExt cx="1504963" cy="902978"/>
          </a:xfrm>
          <a:solidFill>
            <a:srgbClr val="FFFF00"/>
          </a:solidFill>
        </p:grpSpPr>
        <p:sp>
          <p:nvSpPr>
            <p:cNvPr id="37" name="Obdĺžnik 36"/>
            <p:cNvSpPr/>
            <p:nvPr/>
          </p:nvSpPr>
          <p:spPr>
            <a:xfrm>
              <a:off x="411478" y="3160722"/>
              <a:ext cx="1504963" cy="9029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bdĺžnik 37"/>
            <p:cNvSpPr/>
            <p:nvPr/>
          </p:nvSpPr>
          <p:spPr>
            <a:xfrm>
              <a:off x="411478" y="3160722"/>
              <a:ext cx="1504963" cy="9029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4200" kern="1200" dirty="0" smtClean="0">
                  <a:solidFill>
                    <a:schemeClr val="tx1"/>
                  </a:solidFill>
                </a:rPr>
                <a:t>1/3</a:t>
              </a:r>
              <a:endParaRPr lang="sk-SK" sz="4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Obdĺžnik so šikmým zaobleným rohom 38">
            <a:hlinkClick r:id="rId13" action="ppaction://hlinksldjump"/>
          </p:cNvPr>
          <p:cNvSpPr/>
          <p:nvPr/>
        </p:nvSpPr>
        <p:spPr>
          <a:xfrm>
            <a:off x="6394081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3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683568" y="724054"/>
            <a:ext cx="576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Rieš rovnice v obore reálnych čísel</a:t>
            </a:r>
            <a:endParaRPr lang="sk-SK" sz="2400" b="1" dirty="0"/>
          </a:p>
        </p:txBody>
      </p:sp>
      <p:sp>
        <p:nvSpPr>
          <p:cNvPr id="9" name="Päťuholník 8"/>
          <p:cNvSpPr/>
          <p:nvPr/>
        </p:nvSpPr>
        <p:spPr>
          <a:xfrm>
            <a:off x="683568" y="4468823"/>
            <a:ext cx="2952328" cy="709551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äťuholník 9"/>
          <p:cNvSpPr/>
          <p:nvPr/>
        </p:nvSpPr>
        <p:spPr>
          <a:xfrm>
            <a:off x="683568" y="3210481"/>
            <a:ext cx="2448272" cy="85855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Päťuholník 10"/>
          <p:cNvSpPr/>
          <p:nvPr/>
        </p:nvSpPr>
        <p:spPr>
          <a:xfrm>
            <a:off x="683568" y="2310567"/>
            <a:ext cx="3816424" cy="709551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Päťuholník 11"/>
          <p:cNvSpPr/>
          <p:nvPr/>
        </p:nvSpPr>
        <p:spPr>
          <a:xfrm>
            <a:off x="683568" y="1388061"/>
            <a:ext cx="2448272" cy="70955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1" t="76037" b="18878"/>
          <a:stretch/>
        </p:blipFill>
        <p:spPr>
          <a:xfrm>
            <a:off x="837850" y="2456442"/>
            <a:ext cx="3451666" cy="417799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26395" r="72043" b="63611"/>
          <a:stretch/>
        </p:blipFill>
        <p:spPr>
          <a:xfrm>
            <a:off x="828259" y="3284109"/>
            <a:ext cx="1729649" cy="710426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7" t="28529" r="5065" b="66981"/>
          <a:stretch/>
        </p:blipFill>
        <p:spPr>
          <a:xfrm>
            <a:off x="828259" y="4638290"/>
            <a:ext cx="2579455" cy="370615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940459285"/>
              </p:ext>
            </p:extLst>
          </p:nvPr>
        </p:nvGraphicFramePr>
        <p:xfrm>
          <a:off x="5292080" y="1196752"/>
          <a:ext cx="2327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Obrázo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95053" r="72967"/>
          <a:stretch/>
        </p:blipFill>
        <p:spPr>
          <a:xfrm>
            <a:off x="837850" y="1519290"/>
            <a:ext cx="1957091" cy="447091"/>
          </a:xfrm>
          <a:prstGeom prst="rect">
            <a:avLst/>
          </a:prstGeom>
        </p:spPr>
      </p:pic>
      <p:grpSp>
        <p:nvGrpSpPr>
          <p:cNvPr id="21" name="Skupina 20"/>
          <p:cNvGrpSpPr/>
          <p:nvPr/>
        </p:nvGrpSpPr>
        <p:grpSpPr>
          <a:xfrm>
            <a:off x="5697408" y="1185719"/>
            <a:ext cx="1504963" cy="902978"/>
            <a:chOff x="411478" y="298"/>
            <a:chExt cx="1504963" cy="902978"/>
          </a:xfrm>
          <a:solidFill>
            <a:srgbClr val="FFFF00"/>
          </a:solidFill>
        </p:grpSpPr>
        <p:sp>
          <p:nvSpPr>
            <p:cNvPr id="22" name="Obdĺžnik 21"/>
            <p:cNvSpPr/>
            <p:nvPr/>
          </p:nvSpPr>
          <p:spPr>
            <a:xfrm>
              <a:off x="411478" y="298"/>
              <a:ext cx="1504963" cy="9029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bdĺžnik 22"/>
            <p:cNvSpPr/>
            <p:nvPr/>
          </p:nvSpPr>
          <p:spPr>
            <a:xfrm>
              <a:off x="411478" y="298"/>
              <a:ext cx="1504963" cy="9029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4200" kern="1200" dirty="0" smtClean="0">
                  <a:solidFill>
                    <a:schemeClr val="tx1"/>
                  </a:solidFill>
                </a:rPr>
                <a:t>16</a:t>
              </a:r>
              <a:endParaRPr lang="sk-SK" sz="4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Plaketa 23"/>
          <p:cNvSpPr/>
          <p:nvPr/>
        </p:nvSpPr>
        <p:spPr>
          <a:xfrm>
            <a:off x="2794941" y="5774947"/>
            <a:ext cx="1971379" cy="687003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rgbClr val="002060"/>
                </a:solidFill>
              </a:rPr>
              <a:t>Riešenie</a:t>
            </a:r>
            <a:endParaRPr lang="sk-SK" sz="2000" dirty="0">
              <a:solidFill>
                <a:srgbClr val="002060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5697408" y="2213853"/>
            <a:ext cx="1504963" cy="943922"/>
            <a:chOff x="411478" y="1053773"/>
            <a:chExt cx="1504963" cy="943922"/>
          </a:xfrm>
          <a:solidFill>
            <a:srgbClr val="92D050"/>
          </a:solidFill>
        </p:grpSpPr>
        <p:sp>
          <p:nvSpPr>
            <p:cNvPr id="26" name="Obdĺžnik 25"/>
            <p:cNvSpPr/>
            <p:nvPr/>
          </p:nvSpPr>
          <p:spPr>
            <a:xfrm>
              <a:off x="411478" y="1053773"/>
              <a:ext cx="1504963" cy="9029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bdĺžnik 26"/>
            <p:cNvSpPr/>
            <p:nvPr/>
          </p:nvSpPr>
          <p:spPr>
            <a:xfrm>
              <a:off x="411478" y="1094717"/>
              <a:ext cx="1504963" cy="9029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4200" kern="1200" dirty="0" smtClean="0">
                  <a:solidFill>
                    <a:schemeClr val="tx1"/>
                  </a:solidFill>
                </a:rPr>
                <a:t>1</a:t>
              </a:r>
              <a:endParaRPr lang="sk-SK" sz="4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5697408" y="3289250"/>
            <a:ext cx="1504963" cy="902978"/>
            <a:chOff x="411478" y="2107248"/>
            <a:chExt cx="1504963" cy="902978"/>
          </a:xfrm>
          <a:solidFill>
            <a:srgbClr val="FFC000"/>
          </a:solidFill>
        </p:grpSpPr>
        <p:sp>
          <p:nvSpPr>
            <p:cNvPr id="29" name="Obdĺžnik 28"/>
            <p:cNvSpPr/>
            <p:nvPr/>
          </p:nvSpPr>
          <p:spPr>
            <a:xfrm>
              <a:off x="411478" y="2107248"/>
              <a:ext cx="1504963" cy="9029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bdĺžnik 29"/>
            <p:cNvSpPr/>
            <p:nvPr/>
          </p:nvSpPr>
          <p:spPr>
            <a:xfrm>
              <a:off x="411478" y="2107248"/>
              <a:ext cx="1504963" cy="9029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4200" kern="1200" dirty="0" smtClean="0">
                  <a:solidFill>
                    <a:schemeClr val="tx1"/>
                  </a:solidFill>
                </a:rPr>
                <a:t>500</a:t>
              </a:r>
              <a:endParaRPr lang="sk-SK" sz="4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5724704" y="4325358"/>
            <a:ext cx="1504963" cy="902978"/>
            <a:chOff x="432050" y="3139168"/>
            <a:chExt cx="1504963" cy="902978"/>
          </a:xfrm>
          <a:solidFill>
            <a:srgbClr val="00B0F0"/>
          </a:solidFill>
        </p:grpSpPr>
        <p:sp>
          <p:nvSpPr>
            <p:cNvPr id="32" name="Obdĺžnik 31"/>
            <p:cNvSpPr/>
            <p:nvPr/>
          </p:nvSpPr>
          <p:spPr>
            <a:xfrm>
              <a:off x="432050" y="3139168"/>
              <a:ext cx="1504963" cy="9029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bdĺžnik 32"/>
            <p:cNvSpPr/>
            <p:nvPr/>
          </p:nvSpPr>
          <p:spPr>
            <a:xfrm>
              <a:off x="432050" y="3139168"/>
              <a:ext cx="1504963" cy="9029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4200" kern="1200" dirty="0" smtClean="0">
                  <a:solidFill>
                    <a:schemeClr val="tx1"/>
                  </a:solidFill>
                </a:rPr>
                <a:t>0</a:t>
              </a:r>
              <a:endParaRPr lang="sk-SK" sz="4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Obdĺžnik so šikmým zaobleným rohom 33">
            <a:hlinkClick r:id="rId9" action="ppaction://hlinksldjump"/>
          </p:cNvPr>
          <p:cNvSpPr/>
          <p:nvPr/>
        </p:nvSpPr>
        <p:spPr>
          <a:xfrm>
            <a:off x="6468435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36" name="Obdĺžnik so šikmým zaobleným rohom 35">
            <a:hlinkClick r:id="" action="ppaction://hlinkshowjump?jump=lastslide"/>
          </p:cNvPr>
          <p:cNvSpPr/>
          <p:nvPr/>
        </p:nvSpPr>
        <p:spPr>
          <a:xfrm>
            <a:off x="7770943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3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>
                <a:hlinkClick r:id="rId2"/>
              </a:rPr>
              <a:t>www.priklady.com</a:t>
            </a:r>
            <a:endParaRPr lang="sk-SK" dirty="0" smtClean="0"/>
          </a:p>
          <a:p>
            <a:r>
              <a:rPr lang="sk-SK" dirty="0" err="1" smtClean="0">
                <a:hlinkClick r:id="rId3"/>
              </a:rPr>
              <a:t>www.google.com</a:t>
            </a:r>
            <a:endParaRPr lang="sk-SK" dirty="0" smtClean="0"/>
          </a:p>
          <a:p>
            <a:r>
              <a:rPr lang="sk-SK" dirty="0" err="1" smtClean="0"/>
              <a:t>J.Petáková</a:t>
            </a:r>
            <a:r>
              <a:rPr lang="sk-SK" dirty="0" smtClean="0"/>
              <a:t>, Matematika - </a:t>
            </a:r>
            <a:r>
              <a:rPr lang="sk-SK" dirty="0" err="1"/>
              <a:t>Příprava</a:t>
            </a:r>
            <a:r>
              <a:rPr lang="sk-SK" dirty="0"/>
              <a:t> k </a:t>
            </a:r>
            <a:r>
              <a:rPr lang="sk-SK" dirty="0" err="1"/>
              <a:t>maturitě</a:t>
            </a:r>
            <a:r>
              <a:rPr lang="sk-SK" dirty="0"/>
              <a:t> a k </a:t>
            </a:r>
            <a:r>
              <a:rPr lang="sk-SK" dirty="0" err="1"/>
              <a:t>přijímacím</a:t>
            </a:r>
            <a:r>
              <a:rPr lang="sk-SK" dirty="0"/>
              <a:t> </a:t>
            </a:r>
            <a:r>
              <a:rPr lang="sk-SK" dirty="0" err="1"/>
              <a:t>zkouškám</a:t>
            </a:r>
            <a:r>
              <a:rPr lang="sk-SK" dirty="0"/>
              <a:t> na vysoké </a:t>
            </a:r>
            <a:r>
              <a:rPr lang="sk-SK" dirty="0" smtClean="0"/>
              <a:t>školy, </a:t>
            </a:r>
            <a:r>
              <a:rPr lang="sk-SK" dirty="0" err="1" smtClean="0"/>
              <a:t>Spoločnost</a:t>
            </a:r>
            <a:r>
              <a:rPr lang="sk-SK" dirty="0" smtClean="0"/>
              <a:t> </a:t>
            </a:r>
            <a:r>
              <a:rPr lang="sk-SK" dirty="0" err="1" smtClean="0"/>
              <a:t>Prometheus</a:t>
            </a:r>
            <a:r>
              <a:rPr lang="sk-SK" dirty="0" smtClean="0"/>
              <a:t>, 2008</a:t>
            </a:r>
          </a:p>
          <a:p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sk.wikipedia.org/wiki/Logaritmus</a:t>
            </a:r>
            <a:endParaRPr lang="sk-SK" dirty="0" smtClean="0"/>
          </a:p>
          <a:p>
            <a:r>
              <a:rPr lang="sk-SK" dirty="0" err="1" smtClean="0">
                <a:hlinkClick r:id="rId5"/>
              </a:rPr>
              <a:t>www.oskole.sk</a:t>
            </a:r>
            <a:endParaRPr lang="sk-SK" dirty="0" smtClean="0"/>
          </a:p>
          <a:p>
            <a:r>
              <a:rPr lang="sk-SK" dirty="0" err="1" smtClean="0">
                <a:hlinkClick r:id="rId6"/>
              </a:rPr>
              <a:t>www.priklady.eu</a:t>
            </a:r>
            <a:endParaRPr lang="sk-SK" dirty="0" smtClean="0"/>
          </a:p>
          <a:p>
            <a:r>
              <a:rPr lang="sk-SK" dirty="0" smtClean="0"/>
              <a:t>Vlastné poznámky</a:t>
            </a:r>
          </a:p>
          <a:p>
            <a:endParaRPr lang="sk-SK" dirty="0"/>
          </a:p>
        </p:txBody>
      </p:sp>
      <p:sp>
        <p:nvSpPr>
          <p:cNvPr id="5" name="Obdĺžnik so šikmým zaobleným rohom 4">
            <a:hlinkClick r:id="" action="ppaction://hlinkshowjump?jump=lastslide"/>
          </p:cNvPr>
          <p:cNvSpPr/>
          <p:nvPr/>
        </p:nvSpPr>
        <p:spPr>
          <a:xfrm>
            <a:off x="7770943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6" name="Obdĺžnik so šikmým zaobleným rohom 5">
            <a:hlinkClick r:id="rId7" action="ppaction://hlinksldjump"/>
          </p:cNvPr>
          <p:cNvSpPr/>
          <p:nvPr/>
        </p:nvSpPr>
        <p:spPr>
          <a:xfrm>
            <a:off x="5641159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8" name="Obdĺžnik so šikmým zaobleným rohom 7">
            <a:hlinkClick r:id="rId8" action="ppaction://hlinksldjump"/>
          </p:cNvPr>
          <p:cNvSpPr/>
          <p:nvPr/>
        </p:nvSpPr>
        <p:spPr>
          <a:xfrm>
            <a:off x="6728170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ďalej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8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467600" cy="2808312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Ďakujem za pozornosť </a:t>
            </a:r>
            <a:r>
              <a:rPr lang="sk-SK" sz="3600" b="1" dirty="0" smtClean="0">
                <a:sym typeface="Wingdings" panose="05000000000000000000" pitchFamily="2" charset="2"/>
              </a:rPr>
              <a:t></a:t>
            </a:r>
            <a:endParaRPr lang="sk-SK" sz="36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2123728" y="4365104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00B050"/>
                </a:solidFill>
              </a:rPr>
              <a:t>RNDr. Eva Oravcová</a:t>
            </a:r>
            <a:endParaRPr lang="sk-SK" sz="2400" dirty="0">
              <a:solidFill>
                <a:srgbClr val="00B05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123728" y="4827054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Gymnázium </a:t>
            </a:r>
            <a:r>
              <a:rPr lang="sk-SK" dirty="0" err="1" smtClean="0"/>
              <a:t>J.G.Tajovského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123728" y="5196386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Banská Bystrica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123728" y="551112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Máj 2014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2243328" cy="27432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2193"/>
            <a:ext cx="3009900" cy="252412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8" y="6184948"/>
            <a:ext cx="2171700" cy="65722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5211106"/>
            <a:ext cx="962025" cy="790575"/>
          </a:xfrm>
          <a:prstGeom prst="rect">
            <a:avLst/>
          </a:prstGeom>
        </p:spPr>
      </p:pic>
      <p:sp>
        <p:nvSpPr>
          <p:cNvPr id="14" name="Obdĺžnik 13"/>
          <p:cNvSpPr/>
          <p:nvPr/>
        </p:nvSpPr>
        <p:spPr>
          <a:xfrm>
            <a:off x="4355976" y="4460412"/>
            <a:ext cx="5925317" cy="36933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GB" b="1" dirty="0" err="1"/>
              <a:t>Existuje</a:t>
            </a:r>
            <a:r>
              <a:rPr lang="en-GB" b="1" dirty="0"/>
              <a:t> </a:t>
            </a:r>
            <a:r>
              <a:rPr lang="en-GB" b="1" dirty="0" err="1"/>
              <a:t>len</a:t>
            </a:r>
            <a:r>
              <a:rPr lang="en-GB" b="1" dirty="0"/>
              <a:t> </a:t>
            </a:r>
            <a:r>
              <a:rPr lang="en-GB" b="1" dirty="0" err="1"/>
              <a:t>logaritmus</a:t>
            </a:r>
            <a:r>
              <a:rPr lang="en-GB" b="1" dirty="0"/>
              <a:t> </a:t>
            </a:r>
            <a:r>
              <a:rPr lang="en-GB" b="1" dirty="0" err="1"/>
              <a:t>kladného</a:t>
            </a:r>
            <a:r>
              <a:rPr lang="en-GB" b="1" dirty="0"/>
              <a:t> </a:t>
            </a:r>
            <a:r>
              <a:rPr lang="en-GB" b="1" dirty="0" err="1"/>
              <a:t>čísla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 rot="1961470">
            <a:off x="755576" y="5011720"/>
            <a:ext cx="3865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686451" y="4365104"/>
            <a:ext cx="3786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 rot="3135485">
            <a:off x="684155" y="5573815"/>
            <a:ext cx="3786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18" name="Obdĺžnik so šikmým zaobleným rohom 17">
            <a:hlinkClick r:id="rId6" action="ppaction://hlinksldjump"/>
          </p:cNvPr>
          <p:cNvSpPr/>
          <p:nvPr/>
        </p:nvSpPr>
        <p:spPr>
          <a:xfrm>
            <a:off x="5652120" y="6333289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19" name="Obdĺžnik so šikmým zaobleným rohom 18">
            <a:hlinkClick r:id="" action="ppaction://hlinkshowjump?jump=lastslide"/>
          </p:cNvPr>
          <p:cNvSpPr/>
          <p:nvPr/>
        </p:nvSpPr>
        <p:spPr>
          <a:xfrm>
            <a:off x="6814578" y="6310239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2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43608" y="1600200"/>
            <a:ext cx="7704856" cy="3989040"/>
          </a:xfrm>
        </p:spPr>
        <p:txBody>
          <a:bodyPr/>
          <a:lstStyle/>
          <a:p>
            <a:r>
              <a:rPr lang="sk-SK" dirty="0">
                <a:hlinkClick r:id="rId2" action="ppaction://hlinksldjump"/>
              </a:rPr>
              <a:t>Exponenciálna funkcia</a:t>
            </a:r>
            <a:endParaRPr lang="sk-SK" dirty="0"/>
          </a:p>
          <a:p>
            <a:r>
              <a:rPr lang="sk-SK" dirty="0">
                <a:hlinkClick r:id="rId3" action="ppaction://hlinksldjump"/>
              </a:rPr>
              <a:t>Príklady  na exponenciálnu funkciu</a:t>
            </a:r>
            <a:endParaRPr lang="sk-SK" dirty="0"/>
          </a:p>
          <a:p>
            <a:r>
              <a:rPr lang="sk-SK" dirty="0">
                <a:hlinkClick r:id="rId4" action="ppaction://hlinksldjump"/>
              </a:rPr>
              <a:t>Pravidlá počítania s mocninami</a:t>
            </a:r>
            <a:endParaRPr lang="sk-SK" dirty="0"/>
          </a:p>
          <a:p>
            <a:r>
              <a:rPr lang="sk-SK" dirty="0" smtClean="0">
                <a:hlinkClick r:id="rId5" action="ppaction://hlinksldjump"/>
              </a:rPr>
              <a:t>Exponenciálne </a:t>
            </a:r>
            <a:r>
              <a:rPr lang="sk-SK" dirty="0">
                <a:hlinkClick r:id="rId5" action="ppaction://hlinksldjump"/>
              </a:rPr>
              <a:t>rovnice</a:t>
            </a:r>
            <a:endParaRPr lang="sk-SK" dirty="0"/>
          </a:p>
          <a:p>
            <a:r>
              <a:rPr lang="sk-SK" dirty="0">
                <a:hlinkClick r:id="rId6" action="ppaction://hlinksldjump"/>
              </a:rPr>
              <a:t>Logaritmická funkcia</a:t>
            </a:r>
            <a:endParaRPr lang="sk-SK" dirty="0"/>
          </a:p>
          <a:p>
            <a:r>
              <a:rPr lang="sk-SK" dirty="0" smtClean="0">
                <a:hlinkClick r:id="rId7" action="ppaction://hlinksldjump"/>
              </a:rPr>
              <a:t>Základné vlastnosti logaritmov</a:t>
            </a:r>
            <a:endParaRPr lang="sk-SK" dirty="0"/>
          </a:p>
          <a:p>
            <a:r>
              <a:rPr lang="sk-SK" dirty="0" smtClean="0">
                <a:hlinkClick r:id="rId8" action="ppaction://hlinksldjump"/>
              </a:rPr>
              <a:t>Logaritmy – úlohy na precvičenie</a:t>
            </a:r>
            <a:endParaRPr lang="sk-SK" dirty="0"/>
          </a:p>
          <a:p>
            <a:r>
              <a:rPr lang="sk-SK" dirty="0" smtClean="0">
                <a:hlinkClick r:id="rId9" action="ppaction://hlinksldjump"/>
              </a:rPr>
              <a:t>Zdroje</a:t>
            </a:r>
            <a:endParaRPr lang="sk-SK" dirty="0"/>
          </a:p>
          <a:p>
            <a:endParaRPr lang="sk-SK" dirty="0"/>
          </a:p>
        </p:txBody>
      </p:sp>
      <p:sp>
        <p:nvSpPr>
          <p:cNvPr id="5" name="Obdĺžnik so šikmým zaobleným rohom 4">
            <a:hlinkClick r:id="rId10" action="ppaction://hlinksldjump"/>
          </p:cNvPr>
          <p:cNvSpPr/>
          <p:nvPr/>
        </p:nvSpPr>
        <p:spPr>
          <a:xfrm>
            <a:off x="5652120" y="6278697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6" name="Obdĺžnik so šikmým zaobleným rohom 5">
            <a:hlinkClick r:id="" action="ppaction://hlinkshowjump?jump=lastslide"/>
          </p:cNvPr>
          <p:cNvSpPr/>
          <p:nvPr/>
        </p:nvSpPr>
        <p:spPr>
          <a:xfrm>
            <a:off x="7775349" y="6278697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8" name="Obdĺžnik so šikmým zaobleným rohom 7">
            <a:hlinkClick r:id="rId2" action="ppaction://hlinksldjump"/>
          </p:cNvPr>
          <p:cNvSpPr/>
          <p:nvPr/>
        </p:nvSpPr>
        <p:spPr>
          <a:xfrm>
            <a:off x="6712645" y="6292345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ďalej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6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so šikmým zaobleným rohom 2">
            <a:hlinkClick r:id="rId4" action="ppaction://hlinksldjump"/>
          </p:cNvPr>
          <p:cNvSpPr/>
          <p:nvPr/>
        </p:nvSpPr>
        <p:spPr>
          <a:xfrm>
            <a:off x="5652120" y="6319641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5" name="Obdĺžnik so šikmým zaobleným rohom 4">
            <a:hlinkClick r:id="" action="ppaction://hlinkshowjump?jump=lastslide"/>
          </p:cNvPr>
          <p:cNvSpPr/>
          <p:nvPr/>
        </p:nvSpPr>
        <p:spPr>
          <a:xfrm>
            <a:off x="7802480" y="6315885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6" name="Obdĺžnik so šikmým zaobleným rohom 5">
            <a:hlinkClick r:id="rId5" action="ppaction://hlinksldjump"/>
          </p:cNvPr>
          <p:cNvSpPr/>
          <p:nvPr/>
        </p:nvSpPr>
        <p:spPr>
          <a:xfrm>
            <a:off x="6742241" y="6319641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ďalej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5" name="ShockwaveFlash1" r:id="rId2" imgW="6984648" imgH="4824153"/>
        </mc:Choice>
        <mc:Fallback>
          <p:control name="ShockwaveFlash1" r:id="rId2" imgW="6984648" imgH="482415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8" y="981075"/>
                  <a:ext cx="6985000" cy="4824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4870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39761" y="805667"/>
            <a:ext cx="7467600" cy="4873752"/>
          </a:xfrm>
        </p:spPr>
        <p:txBody>
          <a:bodyPr>
            <a:normAutofit/>
          </a:bodyPr>
          <a:lstStyle/>
          <a:p>
            <a:endParaRPr lang="sk-SK" sz="3200" dirty="0"/>
          </a:p>
          <a:p>
            <a:pPr marL="0" indent="0">
              <a:buNone/>
            </a:pPr>
            <a:endParaRPr lang="sk-SK" sz="3200" dirty="0" smtClean="0"/>
          </a:p>
          <a:p>
            <a:r>
              <a:rPr lang="sk-SK" sz="3200" dirty="0" smtClean="0">
                <a:latin typeface="+mj-lt"/>
              </a:rPr>
              <a:t>Príklady – exponenciálna funkcia</a:t>
            </a:r>
          </a:p>
        </p:txBody>
      </p:sp>
      <p:sp>
        <p:nvSpPr>
          <p:cNvPr id="8" name="Ovál 7">
            <a:hlinkClick r:id="rId2" action="ppaction://hlinksldjump"/>
          </p:cNvPr>
          <p:cNvSpPr/>
          <p:nvPr/>
        </p:nvSpPr>
        <p:spPr>
          <a:xfrm>
            <a:off x="3347864" y="2852936"/>
            <a:ext cx="2181053" cy="12529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2060"/>
                </a:solidFill>
              </a:rPr>
              <a:t>Zostrojiť graf funkcie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13" name="Ovál 12">
            <a:hlinkClick r:id="rId3" action="ppaction://hlinksldjump"/>
          </p:cNvPr>
          <p:cNvSpPr/>
          <p:nvPr/>
        </p:nvSpPr>
        <p:spPr>
          <a:xfrm>
            <a:off x="908803" y="2852935"/>
            <a:ext cx="2181053" cy="12529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2060"/>
                </a:solidFill>
              </a:rPr>
              <a:t>Nájsť predpis funkcie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16" name="Ovál 15">
            <a:hlinkClick r:id="rId4" action="ppaction://hlinksldjump"/>
          </p:cNvPr>
          <p:cNvSpPr/>
          <p:nvPr/>
        </p:nvSpPr>
        <p:spPr>
          <a:xfrm>
            <a:off x="5820090" y="2852936"/>
            <a:ext cx="2181053" cy="12529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2060"/>
                </a:solidFill>
              </a:rPr>
              <a:t>Nájsť hodnotu parametra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7" name="Obdĺžnik so šikmým zaobleným rohom 6">
            <a:hlinkClick r:id="rId5" action="ppaction://hlinksldjump"/>
          </p:cNvPr>
          <p:cNvSpPr/>
          <p:nvPr/>
        </p:nvSpPr>
        <p:spPr>
          <a:xfrm>
            <a:off x="5652120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9" name="Obdĺžnik so šikmým zaobleným rohom 8">
            <a:hlinkClick r:id="" action="ppaction://hlinkshowjump?jump=lastslide"/>
          </p:cNvPr>
          <p:cNvSpPr/>
          <p:nvPr/>
        </p:nvSpPr>
        <p:spPr>
          <a:xfrm>
            <a:off x="7775350" y="6292345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11" name="Obdĺžnik so šikmým zaobleným rohom 10">
            <a:hlinkClick r:id="rId6" action="ppaction://hlinksldjump"/>
          </p:cNvPr>
          <p:cNvSpPr/>
          <p:nvPr/>
        </p:nvSpPr>
        <p:spPr>
          <a:xfrm>
            <a:off x="6732528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ďalej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13671" r="8365" b="80151"/>
          <a:stretch/>
        </p:blipFill>
        <p:spPr>
          <a:xfrm>
            <a:off x="323528" y="692696"/>
            <a:ext cx="7610171" cy="801074"/>
          </a:xfrm>
        </p:spPr>
      </p:pic>
      <p:sp>
        <p:nvSpPr>
          <p:cNvPr id="10" name="BlokTextu 9"/>
          <p:cNvSpPr txBox="1"/>
          <p:nvPr/>
        </p:nvSpPr>
        <p:spPr>
          <a:xfrm>
            <a:off x="6516216" y="1444738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Riešenie</a:t>
            </a:r>
            <a:endParaRPr lang="sk-SK" b="1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9" b="37980"/>
          <a:stretch/>
        </p:blipFill>
        <p:spPr>
          <a:xfrm>
            <a:off x="827584" y="1783291"/>
            <a:ext cx="7237187" cy="4234471"/>
          </a:xfrm>
          <a:prstGeom prst="rect">
            <a:avLst/>
          </a:prstGeom>
        </p:spPr>
      </p:pic>
      <p:sp>
        <p:nvSpPr>
          <p:cNvPr id="6" name="Obdĺžnik so šikmým zaobleným rohom 5">
            <a:hlinkClick r:id="rId4" action="ppaction://hlinksldjump"/>
          </p:cNvPr>
          <p:cNvSpPr/>
          <p:nvPr/>
        </p:nvSpPr>
        <p:spPr>
          <a:xfrm>
            <a:off x="6685226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7" name="Obdĺžnik so šikmým zaobleným rohom 6">
            <a:hlinkClick r:id="" action="ppaction://hlinkshowjump?jump=lastslide"/>
          </p:cNvPr>
          <p:cNvSpPr/>
          <p:nvPr/>
        </p:nvSpPr>
        <p:spPr>
          <a:xfrm>
            <a:off x="7775226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1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13062" r="20032" b="81962"/>
          <a:stretch/>
        </p:blipFill>
        <p:spPr>
          <a:xfrm>
            <a:off x="235528" y="692696"/>
            <a:ext cx="6876256" cy="702255"/>
          </a:xfrm>
        </p:spPr>
      </p:pic>
      <p:sp>
        <p:nvSpPr>
          <p:cNvPr id="5" name="BlokTextu 4"/>
          <p:cNvSpPr txBox="1"/>
          <p:nvPr/>
        </p:nvSpPr>
        <p:spPr>
          <a:xfrm>
            <a:off x="6467859" y="1348948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Riešenie</a:t>
            </a:r>
            <a:endParaRPr lang="sk-SK" sz="1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87502"/>
            <a:ext cx="5568618" cy="4176464"/>
          </a:xfrm>
          <a:prstGeom prst="rect">
            <a:avLst/>
          </a:prstGeom>
        </p:spPr>
      </p:pic>
      <p:sp>
        <p:nvSpPr>
          <p:cNvPr id="6" name="Obdĺžnik so šikmým zaobleným rohom 5">
            <a:hlinkClick r:id="rId5" action="ppaction://hlinksldjump"/>
          </p:cNvPr>
          <p:cNvSpPr/>
          <p:nvPr/>
        </p:nvSpPr>
        <p:spPr>
          <a:xfrm>
            <a:off x="6712522" y="6319641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7" name="Obdĺžnik so šikmým zaobleným rohom 6">
            <a:hlinkClick r:id="" action="ppaction://hlinkshowjump?jump=lastslide"/>
          </p:cNvPr>
          <p:cNvSpPr/>
          <p:nvPr/>
        </p:nvSpPr>
        <p:spPr>
          <a:xfrm>
            <a:off x="7788874" y="6319641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7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3134" r="9747" b="81493"/>
          <a:stretch/>
        </p:blipFill>
        <p:spPr>
          <a:xfrm>
            <a:off x="179512" y="692696"/>
            <a:ext cx="8272911" cy="79208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385955" y="1806862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Arial Black" panose="020B0A04020102020204" pitchFamily="34" charset="0"/>
              </a:rPr>
              <a:t>Riešenie</a:t>
            </a:r>
            <a:endParaRPr lang="sk-SK" sz="1600" dirty="0">
              <a:latin typeface="Arial Black" panose="020B0A040201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21651" r="7777" b="47462"/>
          <a:stretch/>
        </p:blipFill>
        <p:spPr>
          <a:xfrm>
            <a:off x="861461" y="2060848"/>
            <a:ext cx="6909011" cy="3539027"/>
          </a:xfrm>
          <a:prstGeom prst="rect">
            <a:avLst/>
          </a:prstGeom>
        </p:spPr>
      </p:pic>
      <p:sp>
        <p:nvSpPr>
          <p:cNvPr id="7" name="Obdĺžnik so šikmým zaobleným rohom 6">
            <a:hlinkClick r:id="rId4" action="ppaction://hlinksldjump"/>
          </p:cNvPr>
          <p:cNvSpPr/>
          <p:nvPr/>
        </p:nvSpPr>
        <p:spPr>
          <a:xfrm>
            <a:off x="6685226" y="6319641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8" name="Obdĺžnik so šikmým zaobleným rohom 7">
            <a:hlinkClick r:id="" action="ppaction://hlinkshowjump?jump=lastslide"/>
          </p:cNvPr>
          <p:cNvSpPr/>
          <p:nvPr/>
        </p:nvSpPr>
        <p:spPr>
          <a:xfrm>
            <a:off x="7770943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5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Pravidlá počítania s mocninami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/>
              <a:t>(vyznačte správne tvrdenie)</a:t>
            </a:r>
            <a:endParaRPr lang="sk-SK" sz="20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41935" r="76968" b="53025"/>
          <a:stretch/>
        </p:blipFill>
        <p:spPr>
          <a:xfrm>
            <a:off x="299415" y="1556792"/>
            <a:ext cx="1480162" cy="720080"/>
          </a:xfrm>
        </p:spPr>
      </p:pic>
      <p:sp>
        <p:nvSpPr>
          <p:cNvPr id="4" name="Obdĺžnik so šikmým zaobleným rohom 3">
            <a:hlinkClick r:id="rId3" action="ppaction://hlinksldjump"/>
          </p:cNvPr>
          <p:cNvSpPr/>
          <p:nvPr/>
        </p:nvSpPr>
        <p:spPr>
          <a:xfrm>
            <a:off x="6671578" y="6333289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ďalej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5" name="Obdĺžnik so šikmým zaobleným rohom 4">
            <a:hlinkClick r:id="rId4" action="ppaction://hlinksldjump"/>
          </p:cNvPr>
          <p:cNvSpPr/>
          <p:nvPr/>
        </p:nvSpPr>
        <p:spPr>
          <a:xfrm>
            <a:off x="5597528" y="6319641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7" name="Obdĺžnik so šikmým zaobleným rohom 6">
            <a:hlinkClick r:id="" action="ppaction://hlinkshowjump?jump=lastslide"/>
          </p:cNvPr>
          <p:cNvSpPr/>
          <p:nvPr/>
        </p:nvSpPr>
        <p:spPr>
          <a:xfrm>
            <a:off x="7743647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t="67463" r="85468" b="28955"/>
          <a:stretch/>
        </p:blipFill>
        <p:spPr>
          <a:xfrm>
            <a:off x="550856" y="2204864"/>
            <a:ext cx="880094" cy="72008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72239" r="83216" b="24776"/>
          <a:stretch/>
        </p:blipFill>
        <p:spPr>
          <a:xfrm>
            <a:off x="591800" y="3126963"/>
            <a:ext cx="835286" cy="43204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14129" r="79837" b="83085"/>
          <a:stretch/>
        </p:blipFill>
        <p:spPr>
          <a:xfrm>
            <a:off x="619096" y="3789040"/>
            <a:ext cx="956670" cy="43204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29254" r="82120" b="67850"/>
          <a:stretch/>
        </p:blipFill>
        <p:spPr>
          <a:xfrm>
            <a:off x="514013" y="4221088"/>
            <a:ext cx="917022" cy="558683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293483896"/>
              </p:ext>
            </p:extLst>
          </p:nvPr>
        </p:nvGraphicFramePr>
        <p:xfrm>
          <a:off x="1573160" y="1728181"/>
          <a:ext cx="5631134" cy="43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193070756"/>
              </p:ext>
            </p:extLst>
          </p:nvPr>
        </p:nvGraphicFramePr>
        <p:xfrm>
          <a:off x="1567430" y="2347994"/>
          <a:ext cx="5631134" cy="43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359634961"/>
              </p:ext>
            </p:extLst>
          </p:nvPr>
        </p:nvGraphicFramePr>
        <p:xfrm>
          <a:off x="1567430" y="3125192"/>
          <a:ext cx="5631134" cy="43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606286043"/>
              </p:ext>
            </p:extLst>
          </p:nvPr>
        </p:nvGraphicFramePr>
        <p:xfrm>
          <a:off x="1567430" y="3789040"/>
          <a:ext cx="5631134" cy="43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681308132"/>
              </p:ext>
            </p:extLst>
          </p:nvPr>
        </p:nvGraphicFramePr>
        <p:xfrm>
          <a:off x="1567430" y="4466719"/>
          <a:ext cx="5631134" cy="43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47083" r="83887" b="49583"/>
          <a:stretch/>
        </p:blipFill>
        <p:spPr>
          <a:xfrm>
            <a:off x="3995936" y="1788385"/>
            <a:ext cx="746967" cy="330037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51896" r="84772" b="44750"/>
          <a:stretch/>
        </p:blipFill>
        <p:spPr>
          <a:xfrm>
            <a:off x="6187553" y="1776899"/>
            <a:ext cx="637214" cy="360040"/>
          </a:xfrm>
          <a:prstGeom prst="rect">
            <a:avLst/>
          </a:prstGeom>
        </p:spPr>
      </p:pic>
      <p:pic>
        <p:nvPicPr>
          <p:cNvPr id="25" name="Obrázok 24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50000" r="85067" b="48104"/>
          <a:stretch/>
        </p:blipFill>
        <p:spPr>
          <a:xfrm>
            <a:off x="2011662" y="1832055"/>
            <a:ext cx="560089" cy="242695"/>
          </a:xfrm>
          <a:prstGeom prst="rect">
            <a:avLst/>
          </a:prstGeom>
        </p:spPr>
      </p:pic>
      <p:pic>
        <p:nvPicPr>
          <p:cNvPr id="26" name="Obrázok 2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t="58400" r="83594" b="38450"/>
          <a:stretch/>
        </p:blipFill>
        <p:spPr>
          <a:xfrm>
            <a:off x="2011662" y="2370683"/>
            <a:ext cx="488653" cy="40614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50000" r="85185" b="48104"/>
          <a:stretch/>
        </p:blipFill>
        <p:spPr>
          <a:xfrm>
            <a:off x="3995936" y="2425275"/>
            <a:ext cx="632097" cy="279257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21" name="Skupina 20"/>
          <p:cNvGrpSpPr/>
          <p:nvPr/>
        </p:nvGrpSpPr>
        <p:grpSpPr>
          <a:xfrm>
            <a:off x="3666816" y="1740047"/>
            <a:ext cx="1405206" cy="433743"/>
            <a:chOff x="2072506" y="0"/>
            <a:chExt cx="1405206" cy="43374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23" name="Obdĺžnik 22"/>
            <p:cNvSpPr/>
            <p:nvPr/>
          </p:nvSpPr>
          <p:spPr>
            <a:xfrm>
              <a:off x="2072506" y="0"/>
              <a:ext cx="1405206" cy="43374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bdĺžnik 26"/>
            <p:cNvSpPr/>
            <p:nvPr/>
          </p:nvSpPr>
          <p:spPr>
            <a:xfrm>
              <a:off x="2072506" y="0"/>
              <a:ext cx="1405206" cy="433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2000" kern="1200"/>
            </a:p>
          </p:txBody>
        </p:sp>
      </p:grpSp>
      <p:pic>
        <p:nvPicPr>
          <p:cNvPr id="28" name="Obrázok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47083" r="83887" b="49583"/>
          <a:stretch/>
        </p:blipFill>
        <p:spPr>
          <a:xfrm>
            <a:off x="3989418" y="1776899"/>
            <a:ext cx="746967" cy="330037"/>
          </a:xfrm>
          <a:prstGeom prst="rect">
            <a:avLst/>
          </a:prstGeom>
        </p:spPr>
      </p:pic>
      <p:sp>
        <p:nvSpPr>
          <p:cNvPr id="6" name="Vývojový diagram: spojnica 5"/>
          <p:cNvSpPr/>
          <p:nvPr/>
        </p:nvSpPr>
        <p:spPr>
          <a:xfrm>
            <a:off x="8019103" y="171331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65623" r="80682" b="31940"/>
          <a:stretch/>
        </p:blipFill>
        <p:spPr>
          <a:xfrm>
            <a:off x="6187553" y="2425275"/>
            <a:ext cx="631959" cy="286586"/>
          </a:xfrm>
          <a:prstGeom prst="rect">
            <a:avLst/>
          </a:prstGeom>
        </p:spPr>
      </p:pic>
      <p:grpSp>
        <p:nvGrpSpPr>
          <p:cNvPr id="29" name="Skupina 28"/>
          <p:cNvGrpSpPr/>
          <p:nvPr/>
        </p:nvGrpSpPr>
        <p:grpSpPr>
          <a:xfrm>
            <a:off x="3666816" y="2361830"/>
            <a:ext cx="1405206" cy="433743"/>
            <a:chOff x="2072506" y="0"/>
            <a:chExt cx="1405206" cy="43374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30" name="Obdĺžnik 29"/>
            <p:cNvSpPr/>
            <p:nvPr/>
          </p:nvSpPr>
          <p:spPr>
            <a:xfrm>
              <a:off x="2072506" y="0"/>
              <a:ext cx="1405206" cy="43374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bdĺžnik 30"/>
            <p:cNvSpPr/>
            <p:nvPr/>
          </p:nvSpPr>
          <p:spPr>
            <a:xfrm>
              <a:off x="2072506" y="0"/>
              <a:ext cx="1405206" cy="433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2000" kern="1200"/>
            </a:p>
          </p:txBody>
        </p:sp>
      </p:grpSp>
      <p:pic>
        <p:nvPicPr>
          <p:cNvPr id="32" name="Obrázok 31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50000" r="85185" b="48104"/>
          <a:stretch/>
        </p:blipFill>
        <p:spPr>
          <a:xfrm>
            <a:off x="4015176" y="2422838"/>
            <a:ext cx="632097" cy="27925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" name="Obrázok 1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47164" r="84904" b="49851"/>
          <a:stretch/>
        </p:blipFill>
        <p:spPr>
          <a:xfrm>
            <a:off x="2006134" y="3192147"/>
            <a:ext cx="488085" cy="324492"/>
          </a:xfrm>
          <a:prstGeom prst="rect">
            <a:avLst/>
          </a:prstGeom>
        </p:spPr>
      </p:pic>
      <p:pic>
        <p:nvPicPr>
          <p:cNvPr id="33" name="Obrázok 3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51896" r="85467" b="44750"/>
          <a:stretch/>
        </p:blipFill>
        <p:spPr>
          <a:xfrm>
            <a:off x="6220725" y="3172760"/>
            <a:ext cx="565613" cy="363265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t="58400" r="83594" b="38450"/>
          <a:stretch/>
        </p:blipFill>
        <p:spPr>
          <a:xfrm>
            <a:off x="4110000" y="3123567"/>
            <a:ext cx="488653" cy="406147"/>
          </a:xfrm>
          <a:prstGeom prst="rect">
            <a:avLst/>
          </a:prstGeom>
        </p:spPr>
      </p:pic>
      <p:grpSp>
        <p:nvGrpSpPr>
          <p:cNvPr id="35" name="Skupina 34"/>
          <p:cNvGrpSpPr/>
          <p:nvPr/>
        </p:nvGrpSpPr>
        <p:grpSpPr>
          <a:xfrm>
            <a:off x="5743132" y="3082323"/>
            <a:ext cx="1438335" cy="447997"/>
            <a:chOff x="4192798" y="-41550"/>
            <a:chExt cx="1438335" cy="447997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36" name="Obdĺžnik 35"/>
            <p:cNvSpPr/>
            <p:nvPr/>
          </p:nvSpPr>
          <p:spPr>
            <a:xfrm>
              <a:off x="4192798" y="-41550"/>
              <a:ext cx="1405206" cy="43374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bdĺžnik 36"/>
            <p:cNvSpPr/>
            <p:nvPr/>
          </p:nvSpPr>
          <p:spPr>
            <a:xfrm>
              <a:off x="4225927" y="-27296"/>
              <a:ext cx="1405206" cy="433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2000" kern="1200"/>
            </a:p>
          </p:txBody>
        </p:sp>
      </p:grpSp>
      <p:pic>
        <p:nvPicPr>
          <p:cNvPr id="38" name="Obrázok 37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51896" r="85467" b="44750"/>
          <a:stretch/>
        </p:blipFill>
        <p:spPr>
          <a:xfrm>
            <a:off x="6221884" y="3150863"/>
            <a:ext cx="565613" cy="363265"/>
          </a:xfrm>
          <a:prstGeom prst="rect">
            <a:avLst/>
          </a:prstGeom>
        </p:spPr>
      </p:pic>
      <p:sp>
        <p:nvSpPr>
          <p:cNvPr id="39" name="Vývojový diagram: spojnica 38"/>
          <p:cNvSpPr/>
          <p:nvPr/>
        </p:nvSpPr>
        <p:spPr>
          <a:xfrm>
            <a:off x="8019103" y="234515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Vývojový diagram: spojnica 39"/>
          <p:cNvSpPr/>
          <p:nvPr/>
        </p:nvSpPr>
        <p:spPr>
          <a:xfrm>
            <a:off x="8019103" y="30432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" name="Obrázok 40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8309" r="84622" b="78706"/>
          <a:stretch/>
        </p:blipFill>
        <p:spPr>
          <a:xfrm>
            <a:off x="1934129" y="3838094"/>
            <a:ext cx="560090" cy="356556"/>
          </a:xfrm>
          <a:prstGeom prst="rect">
            <a:avLst/>
          </a:prstGeom>
        </p:spPr>
      </p:pic>
      <p:grpSp>
        <p:nvGrpSpPr>
          <p:cNvPr id="43" name="Skupina 42"/>
          <p:cNvGrpSpPr/>
          <p:nvPr/>
        </p:nvGrpSpPr>
        <p:grpSpPr>
          <a:xfrm>
            <a:off x="1576273" y="3822785"/>
            <a:ext cx="1405206" cy="433743"/>
            <a:chOff x="0" y="0"/>
            <a:chExt cx="1405206" cy="43374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44" name="Obdĺžnik 43"/>
            <p:cNvSpPr/>
            <p:nvPr/>
          </p:nvSpPr>
          <p:spPr>
            <a:xfrm>
              <a:off x="0" y="0"/>
              <a:ext cx="1405206" cy="43374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bdĺžnik 44"/>
            <p:cNvSpPr/>
            <p:nvPr/>
          </p:nvSpPr>
          <p:spPr>
            <a:xfrm>
              <a:off x="0" y="0"/>
              <a:ext cx="1405206" cy="433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2000" kern="1200"/>
            </a:p>
          </p:txBody>
        </p:sp>
      </p:grpSp>
      <p:pic>
        <p:nvPicPr>
          <p:cNvPr id="46" name="Obrázok 4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8309" r="84622" b="78706"/>
          <a:stretch/>
        </p:blipFill>
        <p:spPr>
          <a:xfrm>
            <a:off x="1944239" y="3847730"/>
            <a:ext cx="560090" cy="356556"/>
          </a:xfrm>
          <a:prstGeom prst="rect">
            <a:avLst/>
          </a:prstGeom>
        </p:spPr>
      </p:pic>
      <p:sp>
        <p:nvSpPr>
          <p:cNvPr id="47" name="Vývojový diagram: spojnica 46"/>
          <p:cNvSpPr/>
          <p:nvPr/>
        </p:nvSpPr>
        <p:spPr>
          <a:xfrm>
            <a:off x="8019103" y="368512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8" name="Obrázok 47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23084" r="82804" b="73923"/>
          <a:stretch/>
        </p:blipFill>
        <p:spPr>
          <a:xfrm>
            <a:off x="4004790" y="3822754"/>
            <a:ext cx="716222" cy="358777"/>
          </a:xfrm>
          <a:prstGeom prst="rect">
            <a:avLst/>
          </a:prstGeom>
        </p:spPr>
      </p:pic>
      <p:pic>
        <p:nvPicPr>
          <p:cNvPr id="49" name="Obrázok 48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21095" r="82804" b="76517"/>
          <a:stretch/>
        </p:blipFill>
        <p:spPr>
          <a:xfrm>
            <a:off x="6194588" y="3871737"/>
            <a:ext cx="667112" cy="266654"/>
          </a:xfrm>
          <a:prstGeom prst="rect">
            <a:avLst/>
          </a:prstGeom>
        </p:spPr>
      </p:pic>
      <p:pic>
        <p:nvPicPr>
          <p:cNvPr id="51" name="Obrázok 50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47709" r="79274" b="48958"/>
          <a:stretch/>
        </p:blipFill>
        <p:spPr>
          <a:xfrm>
            <a:off x="1998900" y="4520621"/>
            <a:ext cx="559952" cy="293099"/>
          </a:xfrm>
          <a:prstGeom prst="rect">
            <a:avLst/>
          </a:prstGeom>
        </p:spPr>
      </p:pic>
      <p:pic>
        <p:nvPicPr>
          <p:cNvPr id="52" name="Obrázok 51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56456" r="80400" b="39656"/>
          <a:stretch/>
        </p:blipFill>
        <p:spPr>
          <a:xfrm>
            <a:off x="4153738" y="4490389"/>
            <a:ext cx="567274" cy="383885"/>
          </a:xfrm>
          <a:prstGeom prst="rect">
            <a:avLst/>
          </a:prstGeom>
        </p:spPr>
      </p:pic>
      <p:pic>
        <p:nvPicPr>
          <p:cNvPr id="53" name="Obrázok 52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7601" r="80682" b="57350"/>
          <a:stretch/>
        </p:blipFill>
        <p:spPr>
          <a:xfrm>
            <a:off x="6238064" y="4478211"/>
            <a:ext cx="504057" cy="396063"/>
          </a:xfrm>
          <a:prstGeom prst="rect">
            <a:avLst/>
          </a:prstGeom>
        </p:spPr>
      </p:pic>
      <p:grpSp>
        <p:nvGrpSpPr>
          <p:cNvPr id="54" name="Skupina 53"/>
          <p:cNvGrpSpPr/>
          <p:nvPr/>
        </p:nvGrpSpPr>
        <p:grpSpPr>
          <a:xfrm>
            <a:off x="5825541" y="4436465"/>
            <a:ext cx="1405206" cy="433743"/>
            <a:chOff x="4225927" y="0"/>
            <a:chExt cx="1405206" cy="43374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grpSpPr>
        <p:sp>
          <p:nvSpPr>
            <p:cNvPr id="55" name="Obdĺžnik 54"/>
            <p:cNvSpPr/>
            <p:nvPr/>
          </p:nvSpPr>
          <p:spPr>
            <a:xfrm>
              <a:off x="4225927" y="0"/>
              <a:ext cx="1405206" cy="43374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Obdĺžnik 55"/>
            <p:cNvSpPr/>
            <p:nvPr/>
          </p:nvSpPr>
          <p:spPr>
            <a:xfrm>
              <a:off x="4225927" y="0"/>
              <a:ext cx="1405206" cy="4337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2000" kern="1200"/>
            </a:p>
          </p:txBody>
        </p:sp>
      </p:grpSp>
      <p:pic>
        <p:nvPicPr>
          <p:cNvPr id="57" name="Obrázok 56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7601" r="80682" b="57350"/>
          <a:stretch/>
        </p:blipFill>
        <p:spPr>
          <a:xfrm>
            <a:off x="6260863" y="4474836"/>
            <a:ext cx="504057" cy="396063"/>
          </a:xfrm>
          <a:prstGeom prst="rect">
            <a:avLst/>
          </a:prstGeom>
        </p:spPr>
      </p:pic>
      <p:sp>
        <p:nvSpPr>
          <p:cNvPr id="58" name="Vývojový diagram: spojnica 57"/>
          <p:cNvSpPr/>
          <p:nvPr/>
        </p:nvSpPr>
        <p:spPr>
          <a:xfrm>
            <a:off x="8019103" y="432257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416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Exponenciálna rovnica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7505" y="1600200"/>
            <a:ext cx="8671550" cy="4873752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Rieš rovnice</a:t>
            </a: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pPr marL="365760" lvl="1" indent="0">
              <a:buNone/>
            </a:pPr>
            <a:endParaRPr lang="sk-SK" dirty="0"/>
          </a:p>
        </p:txBody>
      </p:sp>
      <p:sp>
        <p:nvSpPr>
          <p:cNvPr id="5" name="Obdĺžnik so šikmým zaobleným rohom 4">
            <a:hlinkClick r:id="rId2" action="ppaction://hlinksldjump"/>
          </p:cNvPr>
          <p:cNvSpPr/>
          <p:nvPr/>
        </p:nvSpPr>
        <p:spPr>
          <a:xfrm>
            <a:off x="5652120" y="6333289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späť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6" name="Obdĺžnik so šikmým zaobleným rohom 5">
            <a:hlinkClick r:id="" action="ppaction://hlinkshowjump?jump=lastslide"/>
          </p:cNvPr>
          <p:cNvSpPr/>
          <p:nvPr/>
        </p:nvSpPr>
        <p:spPr>
          <a:xfrm>
            <a:off x="7770943" y="6305993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koniec</a:t>
            </a:r>
            <a:endParaRPr lang="sk-SK" sz="1600" b="1" dirty="0">
              <a:solidFill>
                <a:srgbClr val="002060"/>
              </a:solidFill>
            </a:endParaRPr>
          </a:p>
        </p:txBody>
      </p:sp>
      <p:sp>
        <p:nvSpPr>
          <p:cNvPr id="7" name="Obdĺžnik so šikmým zaobleným rohom 6">
            <a:hlinkClick r:id="rId3" action="ppaction://hlinksldjump"/>
          </p:cNvPr>
          <p:cNvSpPr/>
          <p:nvPr/>
        </p:nvSpPr>
        <p:spPr>
          <a:xfrm>
            <a:off x="6714473" y="6319641"/>
            <a:ext cx="1008112" cy="48235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rgbClr val="002060"/>
                </a:solidFill>
              </a:rPr>
              <a:t>ďalej</a:t>
            </a:r>
            <a:endParaRPr lang="sk-SK" sz="1600" b="1" dirty="0">
              <a:solidFill>
                <a:srgbClr val="002060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29100" r="68892" b="61906"/>
          <a:stretch/>
        </p:blipFill>
        <p:spPr>
          <a:xfrm>
            <a:off x="619096" y="2204864"/>
            <a:ext cx="1579756" cy="74741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2" t="45220" r="14818" b="46968"/>
          <a:stretch/>
        </p:blipFill>
        <p:spPr>
          <a:xfrm>
            <a:off x="632743" y="3158384"/>
            <a:ext cx="2421747" cy="64807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39643" r="58588" b="53623"/>
          <a:stretch/>
        </p:blipFill>
        <p:spPr>
          <a:xfrm>
            <a:off x="619096" y="4094488"/>
            <a:ext cx="2741162" cy="504056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3592341" y="2393904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Riešenie: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3623407" y="3212976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Riešenie: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3641014" y="414908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Riešenie:</a:t>
            </a:r>
            <a:endParaRPr lang="sk-SK" dirty="0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39230" r="69025" b="55575"/>
          <a:stretch/>
        </p:blipFill>
        <p:spPr>
          <a:xfrm>
            <a:off x="5004632" y="4238198"/>
            <a:ext cx="1294975" cy="321158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8" t="45708" b="45942"/>
          <a:stretch/>
        </p:blipFill>
        <p:spPr>
          <a:xfrm>
            <a:off x="5004632" y="3158384"/>
            <a:ext cx="863749" cy="526513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29000" r="75597" b="61421"/>
          <a:stretch/>
        </p:blipFill>
        <p:spPr>
          <a:xfrm>
            <a:off x="4833096" y="2232160"/>
            <a:ext cx="603410" cy="5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1728</TotalTime>
  <Words>317</Words>
  <Application>Microsoft Office PowerPoint</Application>
  <PresentationFormat>Prezentácia na obrazovke (4:3)</PresentationFormat>
  <Paragraphs>124</Paragraphs>
  <Slides>16</Slides>
  <Notes>0</Notes>
  <HiddenSlides>5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Zdobené</vt:lpstr>
      <vt:lpstr>Exponenciálne a logaritmické Funkcie, rovnice a nerovnice</vt:lpstr>
      <vt:lpstr>obsah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Pravidlá počítania s mocninami (vyznačte správne tvrdenie)</vt:lpstr>
      <vt:lpstr>Exponenciálna rovnica</vt:lpstr>
      <vt:lpstr>Logaritmická funkcia </vt:lpstr>
      <vt:lpstr>základné vlastnosti logaritmov</vt:lpstr>
      <vt:lpstr>Logaritmy – úlohy na precvičenie</vt:lpstr>
      <vt:lpstr>Prezentácia programu PowerPoint</vt:lpstr>
      <vt:lpstr>Prezentácia programu PowerPoint</vt:lpstr>
      <vt:lpstr>Zdroje:</vt:lpstr>
      <vt:lpstr>Ďakujem za pozornosť 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install</dc:creator>
  <cp:lastModifiedBy>Ľuboš Hrabovský</cp:lastModifiedBy>
  <cp:revision>129</cp:revision>
  <dcterms:created xsi:type="dcterms:W3CDTF">2014-05-04T18:00:30Z</dcterms:created>
  <dcterms:modified xsi:type="dcterms:W3CDTF">2014-05-18T18:21:21Z</dcterms:modified>
</cp:coreProperties>
</file>