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5" r:id="rId10"/>
    <p:sldId id="264" r:id="rId11"/>
    <p:sldId id="268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4491-5C23-4945-9A50-DDC91772025D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5A14-D664-44FD-8D7F-59EB50D613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pol.cz/" TargetMode="External"/><Relationship Id="rId2" Type="http://schemas.openxmlformats.org/officeDocument/2006/relationships/hyperlink" Target="http://www.o&#353;kole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Oceány a moria</a:t>
            </a:r>
            <a:endParaRPr lang="cs-CZ" dirty="0"/>
          </a:p>
        </p:txBody>
      </p:sp>
      <p:pic>
        <p:nvPicPr>
          <p:cNvPr id="6" name="Zástupný symbol pro obsah 5" descr="[obrazky.4ever.sk] more, plaz 15409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Salinita</a:t>
            </a:r>
            <a:r>
              <a:rPr lang="sk-SK" dirty="0" smtClean="0"/>
              <a:t> morskej vody</a:t>
            </a:r>
            <a:endParaRPr lang="cs-CZ" dirty="0"/>
          </a:p>
        </p:txBody>
      </p:sp>
      <p:pic>
        <p:nvPicPr>
          <p:cNvPr id="1026" name="Picture 2" descr="C:\Documents and Settings\viera\Plocha\projekt 2013\SH\moria foto\ťažba soli Az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29619"/>
            <a:ext cx="571500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Brakická</a:t>
            </a:r>
            <a:r>
              <a:rPr lang="sk-SK" dirty="0" smtClean="0"/>
              <a:t> voda</a:t>
            </a:r>
            <a:endParaRPr lang="cs-CZ" dirty="0"/>
          </a:p>
        </p:txBody>
      </p:sp>
      <p:pic>
        <p:nvPicPr>
          <p:cNvPr id="6" name="Zástupný symbol pro obsah 5" descr="brakická v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205831"/>
            <a:ext cx="5048250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Teplota</a:t>
            </a:r>
            <a:endParaRPr lang="cs-CZ" dirty="0"/>
          </a:p>
        </p:txBody>
      </p:sp>
      <p:pic>
        <p:nvPicPr>
          <p:cNvPr id="4" name="Zástupný symbol pro obsah 3" descr="teplota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3810000" cy="2571750"/>
          </a:xfrm>
        </p:spPr>
      </p:pic>
      <p:pic>
        <p:nvPicPr>
          <p:cNvPr id="1026" name="Picture 2" descr="C:\Documents and Settings\viera\Plocha\projekt 2013\obrázky k prezentáciám\obrázky moria\moria foto\teplot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7528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Farba morí</a:t>
            </a:r>
            <a:endParaRPr lang="cs-CZ" dirty="0"/>
          </a:p>
        </p:txBody>
      </p:sp>
      <p:pic>
        <p:nvPicPr>
          <p:cNvPr id="4" name="Zástupný symbol pro obsah 3" descr="farba morskej vod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05806"/>
            <a:ext cx="571500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Farba morí</a:t>
            </a:r>
            <a:endParaRPr lang="cs-CZ" dirty="0"/>
          </a:p>
        </p:txBody>
      </p:sp>
      <p:pic>
        <p:nvPicPr>
          <p:cNvPr id="6" name="Zástupný symbol pro obsah 5" descr="farba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2467769"/>
            <a:ext cx="4191000" cy="279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Pohyby morskej vody- príliv a odliv</a:t>
            </a:r>
            <a:endParaRPr lang="cs-CZ" dirty="0"/>
          </a:p>
        </p:txBody>
      </p:sp>
      <p:pic>
        <p:nvPicPr>
          <p:cNvPr id="6" name="Zástupný symbol pro obsah 5" descr="Príliv odl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667500" cy="250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Odliv</a:t>
            </a:r>
            <a:endParaRPr lang="cs-CZ" dirty="0"/>
          </a:p>
        </p:txBody>
      </p:sp>
      <p:pic>
        <p:nvPicPr>
          <p:cNvPr id="4" name="Zástupný symbol pro obsah 3" descr="odl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Vlnenie</a:t>
            </a:r>
            <a:endParaRPr lang="cs-CZ" dirty="0"/>
          </a:p>
        </p:txBody>
      </p:sp>
      <p:pic>
        <p:nvPicPr>
          <p:cNvPr id="2050" name="Picture 2" descr="C:\Documents and Settings\viera\Plocha\projekt 2013\SH\moria foto\vl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778794"/>
            <a:ext cx="6667500" cy="416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Príboj</a:t>
            </a:r>
            <a:endParaRPr lang="cs-CZ" dirty="0"/>
          </a:p>
        </p:txBody>
      </p:sp>
      <p:pic>
        <p:nvPicPr>
          <p:cNvPr id="4" name="Zástupný symbol pro obsah 3" descr="prib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Morské prúdy</a:t>
            </a:r>
            <a:endParaRPr lang="cs-CZ" dirty="0"/>
          </a:p>
        </p:txBody>
      </p:sp>
      <p:pic>
        <p:nvPicPr>
          <p:cNvPr id="8" name="Zástupný symbol pro obsah 7" descr="morske-proud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634837"/>
            <a:ext cx="4876800" cy="2456688"/>
          </a:xfrm>
        </p:spPr>
      </p:pic>
      <p:sp>
        <p:nvSpPr>
          <p:cNvPr id="9" name="Elipsa 8"/>
          <p:cNvSpPr/>
          <p:nvPr/>
        </p:nvSpPr>
        <p:spPr>
          <a:xfrm>
            <a:off x="3786182" y="3357562"/>
            <a:ext cx="64294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214810" y="4143380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714876" y="4357694"/>
            <a:ext cx="42862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6072198" y="3357562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429124" y="4714884"/>
            <a:ext cx="78581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2714612" y="3786190"/>
            <a:ext cx="35719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286512" y="4500570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214678" y="4214818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072198" y="3929066"/>
            <a:ext cx="64294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072066" y="4357694"/>
            <a:ext cx="6429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285984" y="3286124"/>
            <a:ext cx="57150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Oceán</a:t>
            </a:r>
            <a:endParaRPr lang="cs-CZ" dirty="0"/>
          </a:p>
        </p:txBody>
      </p:sp>
      <p:pic>
        <p:nvPicPr>
          <p:cNvPr id="6" name="Zástupný symbol pro obsah 5" descr="ocea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780381"/>
            <a:ext cx="6629400" cy="416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Tsunami</a:t>
            </a:r>
            <a:endParaRPr lang="cs-CZ" dirty="0"/>
          </a:p>
        </p:txBody>
      </p:sp>
      <p:pic>
        <p:nvPicPr>
          <p:cNvPr id="4" name="Zástupný symbol pro obsah 3" descr="tsun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3790950" cy="2714625"/>
          </a:xfrm>
        </p:spPr>
      </p:pic>
      <p:pic>
        <p:nvPicPr>
          <p:cNvPr id="3074" name="Picture 2" descr="C:\Documents and Settings\viera\Plocha\projekt 2013\obrázky k prezentáciám\obrázky moria\moria foto\Tsunami Phuk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535781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www.oškole.sk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www.3pol.cz</a:t>
            </a:r>
            <a:endParaRPr lang="sk-SK" dirty="0" smtClean="0"/>
          </a:p>
          <a:p>
            <a:endParaRPr lang="sk-SK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Moria</a:t>
            </a:r>
            <a:endParaRPr lang="cs-CZ" dirty="0"/>
          </a:p>
        </p:txBody>
      </p:sp>
      <p:pic>
        <p:nvPicPr>
          <p:cNvPr id="6" name="Zástupný symbol pro obsah 5" descr="more vl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653381"/>
            <a:ext cx="66675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Moria</a:t>
            </a:r>
            <a:endParaRPr lang="cs-CZ" dirty="0"/>
          </a:p>
        </p:txBody>
      </p:sp>
      <p:pic>
        <p:nvPicPr>
          <p:cNvPr id="7" name="Zástupný symbol pro obsah 6" descr="moria Euró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591328" cy="4525963"/>
          </a:xfrm>
        </p:spPr>
      </p:pic>
      <p:sp>
        <p:nvSpPr>
          <p:cNvPr id="5" name="Elipsa 4"/>
          <p:cNvSpPr/>
          <p:nvPr/>
        </p:nvSpPr>
        <p:spPr>
          <a:xfrm>
            <a:off x="3714744" y="1785926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072066" y="1571612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286248" y="2571744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14876" y="2857496"/>
            <a:ext cx="50006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928794" y="2214554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286116" y="3286124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643438" y="3357562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214810" y="3286124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2285984" y="421481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143240" y="4857760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3929058" y="4857760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429256" y="4786322"/>
            <a:ext cx="64294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5000628" y="5143512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786314" y="5572140"/>
            <a:ext cx="42862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214810" y="5357826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3571868" y="5143512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3714744" y="5786454"/>
            <a:ext cx="100013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357950" y="2000240"/>
            <a:ext cx="92869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Moria</a:t>
            </a:r>
            <a:endParaRPr lang="cs-CZ" dirty="0"/>
          </a:p>
        </p:txBody>
      </p:sp>
      <p:pic>
        <p:nvPicPr>
          <p:cNvPr id="4" name="Zástupný symbol pro obsah 3" descr="karibské m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210" y="1600200"/>
            <a:ext cx="60295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Záliv</a:t>
            </a:r>
            <a:endParaRPr lang="cs-CZ" dirty="0"/>
          </a:p>
        </p:txBody>
      </p:sp>
      <p:pic>
        <p:nvPicPr>
          <p:cNvPr id="4" name="Zástupný symbol pro obsah 3" descr="cerna-hora-boka-kotorska-zal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Prielivy</a:t>
            </a:r>
            <a:endParaRPr lang="cs-CZ" dirty="0"/>
          </a:p>
        </p:txBody>
      </p:sp>
      <p:pic>
        <p:nvPicPr>
          <p:cNvPr id="4" name="Zástupný symbol pro obsah 3" descr="[obrazky_4ever_sk]%20hormuzsky%20prieliv,%20satelitny%20zaber,%20more,%20iran,%20spojene%20arabske%20emiraty,%20dubaj%20136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Prieplav</a:t>
            </a:r>
            <a:endParaRPr lang="cs-CZ" dirty="0"/>
          </a:p>
        </p:txBody>
      </p:sp>
      <p:pic>
        <p:nvPicPr>
          <p:cNvPr id="4" name="Zástupný symbol pro obsah 3" descr="panamskyprieplav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615281"/>
            <a:ext cx="66675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Reliéf oceánskeho dna</a:t>
            </a:r>
            <a:endParaRPr lang="cs-CZ" dirty="0"/>
          </a:p>
        </p:txBody>
      </p:sp>
      <p:pic>
        <p:nvPicPr>
          <p:cNvPr id="4" name="Zástupný symbol pro obsah 3" descr="reliéf oceánskeho d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714" y="1600200"/>
            <a:ext cx="64805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39</Words>
  <Application>Microsoft Office PowerPoint</Application>
  <PresentationFormat>Prezentácia na obrazovke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Motiv sady Office</vt:lpstr>
      <vt:lpstr>Oceány a moria</vt:lpstr>
      <vt:lpstr>Oceán</vt:lpstr>
      <vt:lpstr>Moria</vt:lpstr>
      <vt:lpstr>Moria</vt:lpstr>
      <vt:lpstr>Moria</vt:lpstr>
      <vt:lpstr>Záliv</vt:lpstr>
      <vt:lpstr>Prielivy</vt:lpstr>
      <vt:lpstr>Prieplav</vt:lpstr>
      <vt:lpstr>Reliéf oceánskeho dna</vt:lpstr>
      <vt:lpstr>Salinita morskej vody</vt:lpstr>
      <vt:lpstr>Brakická voda</vt:lpstr>
      <vt:lpstr>Teplota</vt:lpstr>
      <vt:lpstr>Farba morí</vt:lpstr>
      <vt:lpstr>Farba morí</vt:lpstr>
      <vt:lpstr>Pohyby morskej vody- príliv a odliv</vt:lpstr>
      <vt:lpstr>Odliv</vt:lpstr>
      <vt:lpstr>Vlnenie</vt:lpstr>
      <vt:lpstr>Príboj</vt:lpstr>
      <vt:lpstr>Morské prúdy</vt:lpstr>
      <vt:lpstr>Tsunami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Oceány a moria</dc:title>
  <dc:creator>viera</dc:creator>
  <cp:lastModifiedBy>skola</cp:lastModifiedBy>
  <cp:revision>8</cp:revision>
  <dcterms:created xsi:type="dcterms:W3CDTF">2013-04-28T08:57:05Z</dcterms:created>
  <dcterms:modified xsi:type="dcterms:W3CDTF">2013-08-14T09:40:54Z</dcterms:modified>
</cp:coreProperties>
</file>